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efe682950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af65b01694331"/>
  </p:sldMasterIdLst>
  <p:sldIdLst>
    <p:sldId xmlns:r="http://schemas.openxmlformats.org/officeDocument/2006/relationships" id="256" r:id="Rd62e94d38a6f4c69"/>
    <p:sldId xmlns:r="http://schemas.openxmlformats.org/officeDocument/2006/relationships" id="257" r:id="R3c702e788230482a"/>
    <p:sldId xmlns:r="http://schemas.openxmlformats.org/officeDocument/2006/relationships" id="258" r:id="Rac74040d5fec49bd"/>
    <p:sldId xmlns:r="http://schemas.openxmlformats.org/officeDocument/2006/relationships" id="259" r:id="Rdc7fff74e93640e9"/>
    <p:sldId xmlns:r="http://schemas.openxmlformats.org/officeDocument/2006/relationships" id="260" r:id="R6765b34010cc400f"/>
    <p:sldId xmlns:r="http://schemas.openxmlformats.org/officeDocument/2006/relationships" id="261" r:id="Rbe3561bf0b1b48af"/>
    <p:sldId xmlns:r="http://schemas.openxmlformats.org/officeDocument/2006/relationships" id="262" r:id="Rff2b34647041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af65b01694331" /><Relationship Type="http://schemas.openxmlformats.org/officeDocument/2006/relationships/slide" Target="/ppt/slides/slide1.xml" Id="Rd62e94d38a6f4c69" /><Relationship Type="http://schemas.openxmlformats.org/officeDocument/2006/relationships/slide" Target="/ppt/slides/slide2.xml" Id="R3c702e788230482a" /><Relationship Type="http://schemas.openxmlformats.org/officeDocument/2006/relationships/slide" Target="/ppt/slides/slide3.xml" Id="Rac74040d5fec49bd" /><Relationship Type="http://schemas.openxmlformats.org/officeDocument/2006/relationships/slide" Target="/ppt/slides/slide4.xml" Id="Rdc7fff74e93640e9" /><Relationship Type="http://schemas.openxmlformats.org/officeDocument/2006/relationships/slide" Target="/ppt/slides/slide5.xml" Id="R6765b34010cc400f" /><Relationship Type="http://schemas.openxmlformats.org/officeDocument/2006/relationships/slide" Target="/ppt/slides/slide6.xml" Id="Rbe3561bf0b1b48af" /><Relationship Type="http://schemas.openxmlformats.org/officeDocument/2006/relationships/slide" Target="/ppt/slides/slide7.xml" Id="Rff2b34647041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278f3ea46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2c09275e949ac" /><Relationship Type="http://schemas.openxmlformats.org/officeDocument/2006/relationships/theme" Target="/ppt/slideMasters/theme/theme1.xml" Id="Rb5215e110a9f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2c09275e9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37e3cd727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4ad6bdbb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f07b370d1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863996bce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a9e8c0b6848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eef49f10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82b6c35d46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