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5a617a4dfe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c933d16fd04a67"/>
  </p:sldMasterIdLst>
  <p:sldIdLst>
    <p:sldId xmlns:r="http://schemas.openxmlformats.org/officeDocument/2006/relationships" id="256" r:id="R49f0a0d279664ad6"/>
    <p:sldId xmlns:r="http://schemas.openxmlformats.org/officeDocument/2006/relationships" id="257" r:id="Rafcebb45f1944168"/>
    <p:sldId xmlns:r="http://schemas.openxmlformats.org/officeDocument/2006/relationships" id="258" r:id="Rb9b16c0934ae4f83"/>
    <p:sldId xmlns:r="http://schemas.openxmlformats.org/officeDocument/2006/relationships" id="259" r:id="R5b24354822764950"/>
    <p:sldId xmlns:r="http://schemas.openxmlformats.org/officeDocument/2006/relationships" id="260" r:id="R6dc5c9789ebb4a8d"/>
    <p:sldId xmlns:r="http://schemas.openxmlformats.org/officeDocument/2006/relationships" id="261" r:id="R05225e703b7e421f"/>
    <p:sldId xmlns:r="http://schemas.openxmlformats.org/officeDocument/2006/relationships" id="262" r:id="Rc034fdfb214f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c933d16fd04a67" /><Relationship Type="http://schemas.openxmlformats.org/officeDocument/2006/relationships/slide" Target="/ppt/slides/slide1.xml" Id="R49f0a0d279664ad6" /><Relationship Type="http://schemas.openxmlformats.org/officeDocument/2006/relationships/slide" Target="/ppt/slides/slide2.xml" Id="Rafcebb45f1944168" /><Relationship Type="http://schemas.openxmlformats.org/officeDocument/2006/relationships/slide" Target="/ppt/slides/slide3.xml" Id="Rb9b16c0934ae4f83" /><Relationship Type="http://schemas.openxmlformats.org/officeDocument/2006/relationships/slide" Target="/ppt/slides/slide4.xml" Id="R5b24354822764950" /><Relationship Type="http://schemas.openxmlformats.org/officeDocument/2006/relationships/slide" Target="/ppt/slides/slide5.xml" Id="R6dc5c9789ebb4a8d" /><Relationship Type="http://schemas.openxmlformats.org/officeDocument/2006/relationships/slide" Target="/ppt/slides/slide6.xml" Id="R05225e703b7e421f" /><Relationship Type="http://schemas.openxmlformats.org/officeDocument/2006/relationships/slide" Target="/ppt/slides/slide7.xml" Id="Rc034fdfb214f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464f7b434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6ba775d1f4cc1" /><Relationship Type="http://schemas.openxmlformats.org/officeDocument/2006/relationships/theme" Target="/ppt/slideMasters/theme/theme1.xml" Id="Rb28bc2861580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6ba775d1f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02d636083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a77efb3bf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21734763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6104a2208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c41f88d9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8450367cd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79cab4de0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 Invest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 Invest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6 940 529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ASBJØRN INGE  –  90,4 %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RANDI JOHANNE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