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90f285f05941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61e4204b494f18"/>
  </p:sldMasterIdLst>
  <p:sldIdLst>
    <p:sldId xmlns:r="http://schemas.openxmlformats.org/officeDocument/2006/relationships" id="256" r:id="R94658f53883e4686"/>
    <p:sldId xmlns:r="http://schemas.openxmlformats.org/officeDocument/2006/relationships" id="257" r:id="R08b2a1b95c81470a"/>
    <p:sldId xmlns:r="http://schemas.openxmlformats.org/officeDocument/2006/relationships" id="258" r:id="Rc433d87e78e040df"/>
    <p:sldId xmlns:r="http://schemas.openxmlformats.org/officeDocument/2006/relationships" id="259" r:id="R3b578513c7f84d8e"/>
    <p:sldId xmlns:r="http://schemas.openxmlformats.org/officeDocument/2006/relationships" id="260" r:id="Rf6d5c5b077724193"/>
    <p:sldId xmlns:r="http://schemas.openxmlformats.org/officeDocument/2006/relationships" id="261" r:id="R735e5ddec805470c"/>
    <p:sldId xmlns:r="http://schemas.openxmlformats.org/officeDocument/2006/relationships" id="262" r:id="R2aac33a2967a4a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1e4204b494f18" /><Relationship Type="http://schemas.openxmlformats.org/officeDocument/2006/relationships/slide" Target="/ppt/slides/slide1.xml" Id="R94658f53883e4686" /><Relationship Type="http://schemas.openxmlformats.org/officeDocument/2006/relationships/slide" Target="/ppt/slides/slide2.xml" Id="R08b2a1b95c81470a" /><Relationship Type="http://schemas.openxmlformats.org/officeDocument/2006/relationships/slide" Target="/ppt/slides/slide3.xml" Id="Rc433d87e78e040df" /><Relationship Type="http://schemas.openxmlformats.org/officeDocument/2006/relationships/slide" Target="/ppt/slides/slide4.xml" Id="R3b578513c7f84d8e" /><Relationship Type="http://schemas.openxmlformats.org/officeDocument/2006/relationships/slide" Target="/ppt/slides/slide5.xml" Id="Rf6d5c5b077724193" /><Relationship Type="http://schemas.openxmlformats.org/officeDocument/2006/relationships/slide" Target="/ppt/slides/slide6.xml" Id="R735e5ddec805470c" /><Relationship Type="http://schemas.openxmlformats.org/officeDocument/2006/relationships/slide" Target="/ppt/slides/slide7.xml" Id="R2aac33a2967a4a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05e591fa141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f1738127f465a" /><Relationship Type="http://schemas.openxmlformats.org/officeDocument/2006/relationships/theme" Target="/ppt/slideMasters/theme/theme1.xml" Id="R60abc95a687e46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ef1738127f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c665d5b3c41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6d213dbb043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db7a6127944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6b3af95d942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9b24c46e245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77f5eea5e4d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a1ab5c01a42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MATBUA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MATBUA EIENDOM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2 796 254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2 338 733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6 398 632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BENTE WEMAN  –  54,4 %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WEMAN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ERIK WEMAN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 WEMAN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LOTTE WEMAN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OMHOLT KVILHAUG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918 184 740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EIENDOM AS</a:t>
            </a:r>
          </a:p>
        </p:txBody>
      </p:sp>
    </p:spTree>
  </p:cSld>
  <p:clrMapOvr>
    <a:masterClrMapping xmlns:a="http://schemas.openxmlformats.org/drawingml/2006/main"/>
  </p:clrMapOvr>
</p:sld>
</file>