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1d5f16ff4441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85dc6d85cc446e"/>
  </p:sldMasterIdLst>
  <p:sldIdLst>
    <p:sldId xmlns:r="http://schemas.openxmlformats.org/officeDocument/2006/relationships" id="256" r:id="Rea726358c0744621"/>
    <p:sldId xmlns:r="http://schemas.openxmlformats.org/officeDocument/2006/relationships" id="257" r:id="R204a278f7b80464a"/>
    <p:sldId xmlns:r="http://schemas.openxmlformats.org/officeDocument/2006/relationships" id="258" r:id="R16e60b37153b4302"/>
    <p:sldId xmlns:r="http://schemas.openxmlformats.org/officeDocument/2006/relationships" id="259" r:id="Ra3ed9257df0b4524"/>
    <p:sldId xmlns:r="http://schemas.openxmlformats.org/officeDocument/2006/relationships" id="260" r:id="R005afcd7b20b4379"/>
    <p:sldId xmlns:r="http://schemas.openxmlformats.org/officeDocument/2006/relationships" id="261" r:id="R435bbf13ede44574"/>
    <p:sldId xmlns:r="http://schemas.openxmlformats.org/officeDocument/2006/relationships" id="262" r:id="Rddc939ca48cb48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85dc6d85cc446e" /><Relationship Type="http://schemas.openxmlformats.org/officeDocument/2006/relationships/slide" Target="/ppt/slides/slide1.xml" Id="Rea726358c0744621" /><Relationship Type="http://schemas.openxmlformats.org/officeDocument/2006/relationships/slide" Target="/ppt/slides/slide2.xml" Id="R204a278f7b80464a" /><Relationship Type="http://schemas.openxmlformats.org/officeDocument/2006/relationships/slide" Target="/ppt/slides/slide3.xml" Id="R16e60b37153b4302" /><Relationship Type="http://schemas.openxmlformats.org/officeDocument/2006/relationships/slide" Target="/ppt/slides/slide4.xml" Id="Ra3ed9257df0b4524" /><Relationship Type="http://schemas.openxmlformats.org/officeDocument/2006/relationships/slide" Target="/ppt/slides/slide5.xml" Id="R005afcd7b20b4379" /><Relationship Type="http://schemas.openxmlformats.org/officeDocument/2006/relationships/slide" Target="/ppt/slides/slide6.xml" Id="R435bbf13ede44574" /><Relationship Type="http://schemas.openxmlformats.org/officeDocument/2006/relationships/slide" Target="/ppt/slides/slide7.xml" Id="Rddc939ca48cb48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c3e2d9fe624c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4189c5d5e401b" /><Relationship Type="http://schemas.openxmlformats.org/officeDocument/2006/relationships/theme" Target="/ppt/slideMasters/theme/theme1.xml" Id="R0e46a74c80164a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44189c5d5e40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cd8c1d3f345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b149ed4fd42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ae8e167084a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6b39199d040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884d1d43543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3cd52d98642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ff98dd0b040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JOAKIM BURUD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BURUD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 BURUD HOLDING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BURUD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BURUD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BURUD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34 823 842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34 619 595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35 264 077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162 085 766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190 440 057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BURUD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 BURUD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BURUD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Cito Eiendom AS, Billingstadsletta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918 143 912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BURUD HOLDING AS</a:t>
            </a:r>
          </a:p>
        </p:txBody>
      </p:sp>
    </p:spTree>
  </p:cSld>
  <p:clrMapOvr>
    <a:masterClrMapping xmlns:a="http://schemas.openxmlformats.org/drawingml/2006/main"/>
  </p:clrMapOvr>
</p:sld>
</file>