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3bb5d31a5e45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05c3d417b84541"/>
  </p:sldMasterIdLst>
  <p:sldIdLst>
    <p:sldId xmlns:r="http://schemas.openxmlformats.org/officeDocument/2006/relationships" id="256" r:id="Rb8b7531605b44364"/>
    <p:sldId xmlns:r="http://schemas.openxmlformats.org/officeDocument/2006/relationships" id="257" r:id="R6222d6c92a484fab"/>
    <p:sldId xmlns:r="http://schemas.openxmlformats.org/officeDocument/2006/relationships" id="258" r:id="R78d0884a5ca74dd7"/>
    <p:sldId xmlns:r="http://schemas.openxmlformats.org/officeDocument/2006/relationships" id="259" r:id="R0c800af9f1fa48d4"/>
    <p:sldId xmlns:r="http://schemas.openxmlformats.org/officeDocument/2006/relationships" id="260" r:id="Ra1ade94b97e543b7"/>
    <p:sldId xmlns:r="http://schemas.openxmlformats.org/officeDocument/2006/relationships" id="261" r:id="R3132ed0335144e26"/>
    <p:sldId xmlns:r="http://schemas.openxmlformats.org/officeDocument/2006/relationships" id="262" r:id="R90b92b9ee3d544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05c3d417b84541" /><Relationship Type="http://schemas.openxmlformats.org/officeDocument/2006/relationships/slide" Target="/ppt/slides/slide1.xml" Id="Rb8b7531605b44364" /><Relationship Type="http://schemas.openxmlformats.org/officeDocument/2006/relationships/slide" Target="/ppt/slides/slide2.xml" Id="R6222d6c92a484fab" /><Relationship Type="http://schemas.openxmlformats.org/officeDocument/2006/relationships/slide" Target="/ppt/slides/slide3.xml" Id="R78d0884a5ca74dd7" /><Relationship Type="http://schemas.openxmlformats.org/officeDocument/2006/relationships/slide" Target="/ppt/slides/slide4.xml" Id="R0c800af9f1fa48d4" /><Relationship Type="http://schemas.openxmlformats.org/officeDocument/2006/relationships/slide" Target="/ppt/slides/slide5.xml" Id="Ra1ade94b97e543b7" /><Relationship Type="http://schemas.openxmlformats.org/officeDocument/2006/relationships/slide" Target="/ppt/slides/slide6.xml" Id="R3132ed0335144e26" /><Relationship Type="http://schemas.openxmlformats.org/officeDocument/2006/relationships/slide" Target="/ppt/slides/slide7.xml" Id="R90b92b9ee3d544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f333979b944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51f4ca0fe464f" /><Relationship Type="http://schemas.openxmlformats.org/officeDocument/2006/relationships/theme" Target="/ppt/slideMasters/theme/theme1.xml" Id="Rd2a0e931ba4249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351f4ca0fe46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66b6a43b84e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c21547a8b4f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b86efb3534e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59bdb472143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5df3e1ed549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1b4c8ae0148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ed50ef18a45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KÅPE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141 251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401 073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2 447 329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FJELDSTAD PERSSON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KARETHE FJELDSTAD PERSSON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MATTIAS PERSSON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Kongevei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918 098 151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