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6a8f6c492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9711fd6a745c0"/>
  </p:sldMasterIdLst>
  <p:sldIdLst>
    <p:sldId xmlns:r="http://schemas.openxmlformats.org/officeDocument/2006/relationships" id="256" r:id="R7d81c394f99b42d7"/>
    <p:sldId xmlns:r="http://schemas.openxmlformats.org/officeDocument/2006/relationships" id="257" r:id="R83f585b7e6b24b54"/>
    <p:sldId xmlns:r="http://schemas.openxmlformats.org/officeDocument/2006/relationships" id="258" r:id="Rd1d4474bf89a4f16"/>
    <p:sldId xmlns:r="http://schemas.openxmlformats.org/officeDocument/2006/relationships" id="259" r:id="R700e74778d3d4186"/>
    <p:sldId xmlns:r="http://schemas.openxmlformats.org/officeDocument/2006/relationships" id="260" r:id="R872154e513514979"/>
    <p:sldId xmlns:r="http://schemas.openxmlformats.org/officeDocument/2006/relationships" id="261" r:id="R95bb4a4e8b8842dc"/>
    <p:sldId xmlns:r="http://schemas.openxmlformats.org/officeDocument/2006/relationships" id="262" r:id="Rec5d7d8fbd41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9711fd6a745c0" /><Relationship Type="http://schemas.openxmlformats.org/officeDocument/2006/relationships/slide" Target="/ppt/slides/slide1.xml" Id="R7d81c394f99b42d7" /><Relationship Type="http://schemas.openxmlformats.org/officeDocument/2006/relationships/slide" Target="/ppt/slides/slide2.xml" Id="R83f585b7e6b24b54" /><Relationship Type="http://schemas.openxmlformats.org/officeDocument/2006/relationships/slide" Target="/ppt/slides/slide3.xml" Id="Rd1d4474bf89a4f16" /><Relationship Type="http://schemas.openxmlformats.org/officeDocument/2006/relationships/slide" Target="/ppt/slides/slide4.xml" Id="R700e74778d3d4186" /><Relationship Type="http://schemas.openxmlformats.org/officeDocument/2006/relationships/slide" Target="/ppt/slides/slide5.xml" Id="R872154e513514979" /><Relationship Type="http://schemas.openxmlformats.org/officeDocument/2006/relationships/slide" Target="/ppt/slides/slide6.xml" Id="R95bb4a4e8b8842dc" /><Relationship Type="http://schemas.openxmlformats.org/officeDocument/2006/relationships/slide" Target="/ppt/slides/slide7.xml" Id="Rec5d7d8fbd41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368cb2ac4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78d4521da4e53" /><Relationship Type="http://schemas.openxmlformats.org/officeDocument/2006/relationships/theme" Target="/ppt/slideMasters/theme/theme1.xml" Id="Racb3355b7609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78d4521da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d6755f8a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9c178d647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097fdeffc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8e65a68e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491ce2b56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1468cd7d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41b713ff5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