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19c1b4e0a46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5fbaaa6bf4386"/>
  </p:sldMasterIdLst>
  <p:sldIdLst>
    <p:sldId xmlns:r="http://schemas.openxmlformats.org/officeDocument/2006/relationships" id="256" r:id="Re8f4f1964e304c15"/>
    <p:sldId xmlns:r="http://schemas.openxmlformats.org/officeDocument/2006/relationships" id="257" r:id="Rd3e35eea4f704b0b"/>
    <p:sldId xmlns:r="http://schemas.openxmlformats.org/officeDocument/2006/relationships" id="258" r:id="R42b515ba31ba4085"/>
    <p:sldId xmlns:r="http://schemas.openxmlformats.org/officeDocument/2006/relationships" id="259" r:id="R5a2d50e053b844a4"/>
    <p:sldId xmlns:r="http://schemas.openxmlformats.org/officeDocument/2006/relationships" id="260" r:id="R4b7dad6ab73748e1"/>
    <p:sldId xmlns:r="http://schemas.openxmlformats.org/officeDocument/2006/relationships" id="261" r:id="Rfb6bc7a40f984e13"/>
    <p:sldId xmlns:r="http://schemas.openxmlformats.org/officeDocument/2006/relationships" id="262" r:id="R19a653b90c86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5fbaaa6bf4386" /><Relationship Type="http://schemas.openxmlformats.org/officeDocument/2006/relationships/slide" Target="/ppt/slides/slide1.xml" Id="Re8f4f1964e304c15" /><Relationship Type="http://schemas.openxmlformats.org/officeDocument/2006/relationships/slide" Target="/ppt/slides/slide2.xml" Id="Rd3e35eea4f704b0b" /><Relationship Type="http://schemas.openxmlformats.org/officeDocument/2006/relationships/slide" Target="/ppt/slides/slide3.xml" Id="R42b515ba31ba4085" /><Relationship Type="http://schemas.openxmlformats.org/officeDocument/2006/relationships/slide" Target="/ppt/slides/slide4.xml" Id="R5a2d50e053b844a4" /><Relationship Type="http://schemas.openxmlformats.org/officeDocument/2006/relationships/slide" Target="/ppt/slides/slide5.xml" Id="R4b7dad6ab73748e1" /><Relationship Type="http://schemas.openxmlformats.org/officeDocument/2006/relationships/slide" Target="/ppt/slides/slide6.xml" Id="Rfb6bc7a40f984e13" /><Relationship Type="http://schemas.openxmlformats.org/officeDocument/2006/relationships/slide" Target="/ppt/slides/slide7.xml" Id="R19a653b90c86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59015bac04f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030924ae943f4" /><Relationship Type="http://schemas.openxmlformats.org/officeDocument/2006/relationships/theme" Target="/ppt/slideMasters/theme/theme1.xml" Id="R6e36671ffc35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8030924ae9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cf680385c4c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840295e75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384329f5345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fecccd530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4ed89675b4f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7fbc05bf74f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eb06c52514c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PENDO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2 736 976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9 561 037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Castbergs vei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918 069 704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