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4a0b53442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877928c454a69"/>
  </p:sldMasterIdLst>
  <p:sldIdLst>
    <p:sldId xmlns:r="http://schemas.openxmlformats.org/officeDocument/2006/relationships" id="256" r:id="R798479ddcfbf4a62"/>
    <p:sldId xmlns:r="http://schemas.openxmlformats.org/officeDocument/2006/relationships" id="257" r:id="R355c78bcc7204bbb"/>
    <p:sldId xmlns:r="http://schemas.openxmlformats.org/officeDocument/2006/relationships" id="258" r:id="R7339dcf680f14a5f"/>
    <p:sldId xmlns:r="http://schemas.openxmlformats.org/officeDocument/2006/relationships" id="259" r:id="R5c15781134604e65"/>
    <p:sldId xmlns:r="http://schemas.openxmlformats.org/officeDocument/2006/relationships" id="260" r:id="R4f6a26df134a4346"/>
    <p:sldId xmlns:r="http://schemas.openxmlformats.org/officeDocument/2006/relationships" id="261" r:id="R70794e2db1274c08"/>
    <p:sldId xmlns:r="http://schemas.openxmlformats.org/officeDocument/2006/relationships" id="262" r:id="R37a6b6a98f35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877928c454a69" /><Relationship Type="http://schemas.openxmlformats.org/officeDocument/2006/relationships/slide" Target="/ppt/slides/slide1.xml" Id="R798479ddcfbf4a62" /><Relationship Type="http://schemas.openxmlformats.org/officeDocument/2006/relationships/slide" Target="/ppt/slides/slide2.xml" Id="R355c78bcc7204bbb" /><Relationship Type="http://schemas.openxmlformats.org/officeDocument/2006/relationships/slide" Target="/ppt/slides/slide3.xml" Id="R7339dcf680f14a5f" /><Relationship Type="http://schemas.openxmlformats.org/officeDocument/2006/relationships/slide" Target="/ppt/slides/slide4.xml" Id="R5c15781134604e65" /><Relationship Type="http://schemas.openxmlformats.org/officeDocument/2006/relationships/slide" Target="/ppt/slides/slide5.xml" Id="R4f6a26df134a4346" /><Relationship Type="http://schemas.openxmlformats.org/officeDocument/2006/relationships/slide" Target="/ppt/slides/slide6.xml" Id="R70794e2db1274c08" /><Relationship Type="http://schemas.openxmlformats.org/officeDocument/2006/relationships/slide" Target="/ppt/slides/slide7.xml" Id="R37a6b6a98f35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8c588a689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305c94e34307" /><Relationship Type="http://schemas.openxmlformats.org/officeDocument/2006/relationships/theme" Target="/ppt/slideMasters/theme/theme1.xml" Id="Rd380567a3508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6305c94e3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c6e07fcb2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62e265b6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c2159982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c84129601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4a23c3a23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cd646f104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9338dd33b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SUPERTANKER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3 686 606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