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a23ca3a51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818b956c64571"/>
  </p:sldMasterIdLst>
  <p:sldIdLst>
    <p:sldId xmlns:r="http://schemas.openxmlformats.org/officeDocument/2006/relationships" id="256" r:id="R7d2603acbaef4b51"/>
    <p:sldId xmlns:r="http://schemas.openxmlformats.org/officeDocument/2006/relationships" id="257" r:id="R3c742fa9ef114509"/>
    <p:sldId xmlns:r="http://schemas.openxmlformats.org/officeDocument/2006/relationships" id="258" r:id="R8dc6b34cb122422f"/>
    <p:sldId xmlns:r="http://schemas.openxmlformats.org/officeDocument/2006/relationships" id="259" r:id="R09e2507bde2c4e4d"/>
    <p:sldId xmlns:r="http://schemas.openxmlformats.org/officeDocument/2006/relationships" id="260" r:id="Re2b73303606b47b3"/>
    <p:sldId xmlns:r="http://schemas.openxmlformats.org/officeDocument/2006/relationships" id="261" r:id="R5cc70a12d6314883"/>
    <p:sldId xmlns:r="http://schemas.openxmlformats.org/officeDocument/2006/relationships" id="262" r:id="Rfb1cce4553b2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818b956c64571" /><Relationship Type="http://schemas.openxmlformats.org/officeDocument/2006/relationships/slide" Target="/ppt/slides/slide1.xml" Id="R7d2603acbaef4b51" /><Relationship Type="http://schemas.openxmlformats.org/officeDocument/2006/relationships/slide" Target="/ppt/slides/slide2.xml" Id="R3c742fa9ef114509" /><Relationship Type="http://schemas.openxmlformats.org/officeDocument/2006/relationships/slide" Target="/ppt/slides/slide3.xml" Id="R8dc6b34cb122422f" /><Relationship Type="http://schemas.openxmlformats.org/officeDocument/2006/relationships/slide" Target="/ppt/slides/slide4.xml" Id="R09e2507bde2c4e4d" /><Relationship Type="http://schemas.openxmlformats.org/officeDocument/2006/relationships/slide" Target="/ppt/slides/slide5.xml" Id="Re2b73303606b47b3" /><Relationship Type="http://schemas.openxmlformats.org/officeDocument/2006/relationships/slide" Target="/ppt/slides/slide6.xml" Id="R5cc70a12d6314883" /><Relationship Type="http://schemas.openxmlformats.org/officeDocument/2006/relationships/slide" Target="/ppt/slides/slide7.xml" Id="Rfb1cce4553b2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ea4bd2456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98ebf4e3c48be" /><Relationship Type="http://schemas.openxmlformats.org/officeDocument/2006/relationships/theme" Target="/ppt/slideMasters/theme/theme1.xml" Id="Rd9c5c5a03b7c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98ebf4e3c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8192489c4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6d4e7fad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e0921f1b7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218790011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cfbc751ad4c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7d97f91a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eb5f5d6a5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64 606 887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1 195 490 576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1 277 801 287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OSKAR JOHANNSON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