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cab4884d58f4f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13ed26c68a4a73"/>
  </p:sldMasterIdLst>
  <p:sldIdLst>
    <p:sldId xmlns:r="http://schemas.openxmlformats.org/officeDocument/2006/relationships" id="256" r:id="R3050716d4eca4543"/>
    <p:sldId xmlns:r="http://schemas.openxmlformats.org/officeDocument/2006/relationships" id="257" r:id="R4d9fbd466a9c4aa0"/>
    <p:sldId xmlns:r="http://schemas.openxmlformats.org/officeDocument/2006/relationships" id="258" r:id="R9c6742adc3e74f72"/>
    <p:sldId xmlns:r="http://schemas.openxmlformats.org/officeDocument/2006/relationships" id="259" r:id="R161d0f3a07854863"/>
    <p:sldId xmlns:r="http://schemas.openxmlformats.org/officeDocument/2006/relationships" id="260" r:id="R204112ee8019434a"/>
    <p:sldId xmlns:r="http://schemas.openxmlformats.org/officeDocument/2006/relationships" id="261" r:id="R6cdfd437388a4378"/>
    <p:sldId xmlns:r="http://schemas.openxmlformats.org/officeDocument/2006/relationships" id="262" r:id="R3225b38032984c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13ed26c68a4a73" /><Relationship Type="http://schemas.openxmlformats.org/officeDocument/2006/relationships/slide" Target="/ppt/slides/slide1.xml" Id="R3050716d4eca4543" /><Relationship Type="http://schemas.openxmlformats.org/officeDocument/2006/relationships/slide" Target="/ppt/slides/slide2.xml" Id="R4d9fbd466a9c4aa0" /><Relationship Type="http://schemas.openxmlformats.org/officeDocument/2006/relationships/slide" Target="/ppt/slides/slide3.xml" Id="R9c6742adc3e74f72" /><Relationship Type="http://schemas.openxmlformats.org/officeDocument/2006/relationships/slide" Target="/ppt/slides/slide4.xml" Id="R161d0f3a07854863" /><Relationship Type="http://schemas.openxmlformats.org/officeDocument/2006/relationships/slide" Target="/ppt/slides/slide5.xml" Id="R204112ee8019434a" /><Relationship Type="http://schemas.openxmlformats.org/officeDocument/2006/relationships/slide" Target="/ppt/slides/slide6.xml" Id="R6cdfd437388a4378" /><Relationship Type="http://schemas.openxmlformats.org/officeDocument/2006/relationships/slide" Target="/ppt/slides/slide7.xml" Id="R3225b38032984c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71a8c9945040b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e89396f56c4792" /><Relationship Type="http://schemas.openxmlformats.org/officeDocument/2006/relationships/theme" Target="/ppt/slideMasters/theme/theme1.xml" Id="R2d1fbd7ae8f6488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6e89396f56c47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786572943c4f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337fa56a674a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d30cc8eed4f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ca595f88846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18d168fa3749e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d196a17b5d4e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7081447d04b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KSJOH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KSJOH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−88 933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65 497 866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1 229 732 117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1 312 294 361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KNUT SIGURD JOHANNSON  –  99,9 %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917 998 116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KSJOH INVEST AS</a:t>
            </a:r>
          </a:p>
        </p:txBody>
      </p:sp>
    </p:spTree>
  </p:cSld>
  <p:clrMapOvr>
    <a:masterClrMapping xmlns:a="http://schemas.openxmlformats.org/drawingml/2006/main"/>
  </p:clrMapOvr>
</p:sld>
</file>