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f0ce0dd00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2db1b94d54c72"/>
  </p:sldMasterIdLst>
  <p:sldIdLst>
    <p:sldId xmlns:r="http://schemas.openxmlformats.org/officeDocument/2006/relationships" id="256" r:id="R97904e4d32ec4237"/>
    <p:sldId xmlns:r="http://schemas.openxmlformats.org/officeDocument/2006/relationships" id="257" r:id="Rc17177235c454b99"/>
    <p:sldId xmlns:r="http://schemas.openxmlformats.org/officeDocument/2006/relationships" id="258" r:id="R7e2309e88d4b4cb5"/>
    <p:sldId xmlns:r="http://schemas.openxmlformats.org/officeDocument/2006/relationships" id="259" r:id="R841a2af432ad4e51"/>
    <p:sldId xmlns:r="http://schemas.openxmlformats.org/officeDocument/2006/relationships" id="260" r:id="R478e53323742458c"/>
    <p:sldId xmlns:r="http://schemas.openxmlformats.org/officeDocument/2006/relationships" id="261" r:id="R0344b30930194b58"/>
    <p:sldId xmlns:r="http://schemas.openxmlformats.org/officeDocument/2006/relationships" id="262" r:id="R4c8f433736bb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2db1b94d54c72" /><Relationship Type="http://schemas.openxmlformats.org/officeDocument/2006/relationships/slide" Target="/ppt/slides/slide1.xml" Id="R97904e4d32ec4237" /><Relationship Type="http://schemas.openxmlformats.org/officeDocument/2006/relationships/slide" Target="/ppt/slides/slide2.xml" Id="Rc17177235c454b99" /><Relationship Type="http://schemas.openxmlformats.org/officeDocument/2006/relationships/slide" Target="/ppt/slides/slide3.xml" Id="R7e2309e88d4b4cb5" /><Relationship Type="http://schemas.openxmlformats.org/officeDocument/2006/relationships/slide" Target="/ppt/slides/slide4.xml" Id="R841a2af432ad4e51" /><Relationship Type="http://schemas.openxmlformats.org/officeDocument/2006/relationships/slide" Target="/ppt/slides/slide5.xml" Id="R478e53323742458c" /><Relationship Type="http://schemas.openxmlformats.org/officeDocument/2006/relationships/slide" Target="/ppt/slides/slide6.xml" Id="R0344b30930194b58" /><Relationship Type="http://schemas.openxmlformats.org/officeDocument/2006/relationships/slide" Target="/ppt/slides/slide7.xml" Id="R4c8f433736bb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3e89bc577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f929cb5944a7" /><Relationship Type="http://schemas.openxmlformats.org/officeDocument/2006/relationships/theme" Target="/ppt/slideMasters/theme/theme1.xml" Id="R3ba9670ab05a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5f929cb59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1fe03667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5cd3d4ad3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3bb135c3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573e4cc6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d5f332ff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3622574ae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cff638f6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NILS GUTTORM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IDA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