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a0857ea8b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fb5b6768442cc"/>
  </p:sldMasterIdLst>
  <p:sldIdLst>
    <p:sldId xmlns:r="http://schemas.openxmlformats.org/officeDocument/2006/relationships" id="256" r:id="R6433a033e9ea44fc"/>
    <p:sldId xmlns:r="http://schemas.openxmlformats.org/officeDocument/2006/relationships" id="257" r:id="R3440ee58040446ae"/>
    <p:sldId xmlns:r="http://schemas.openxmlformats.org/officeDocument/2006/relationships" id="258" r:id="Re58fcce0d5674452"/>
    <p:sldId xmlns:r="http://schemas.openxmlformats.org/officeDocument/2006/relationships" id="259" r:id="R5286dbbba0f44004"/>
    <p:sldId xmlns:r="http://schemas.openxmlformats.org/officeDocument/2006/relationships" id="260" r:id="Rc74c51559d5346cb"/>
    <p:sldId xmlns:r="http://schemas.openxmlformats.org/officeDocument/2006/relationships" id="261" r:id="R937df52dde204f24"/>
    <p:sldId xmlns:r="http://schemas.openxmlformats.org/officeDocument/2006/relationships" id="262" r:id="R3cde50c2acc7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fb5b6768442cc" /><Relationship Type="http://schemas.openxmlformats.org/officeDocument/2006/relationships/slide" Target="/ppt/slides/slide1.xml" Id="R6433a033e9ea44fc" /><Relationship Type="http://schemas.openxmlformats.org/officeDocument/2006/relationships/slide" Target="/ppt/slides/slide2.xml" Id="R3440ee58040446ae" /><Relationship Type="http://schemas.openxmlformats.org/officeDocument/2006/relationships/slide" Target="/ppt/slides/slide3.xml" Id="Re58fcce0d5674452" /><Relationship Type="http://schemas.openxmlformats.org/officeDocument/2006/relationships/slide" Target="/ppt/slides/slide4.xml" Id="R5286dbbba0f44004" /><Relationship Type="http://schemas.openxmlformats.org/officeDocument/2006/relationships/slide" Target="/ppt/slides/slide5.xml" Id="Rc74c51559d5346cb" /><Relationship Type="http://schemas.openxmlformats.org/officeDocument/2006/relationships/slide" Target="/ppt/slides/slide6.xml" Id="R937df52dde204f24" /><Relationship Type="http://schemas.openxmlformats.org/officeDocument/2006/relationships/slide" Target="/ppt/slides/slide7.xml" Id="R3cde50c2acc7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6b5d41a5d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5126c00564103" /><Relationship Type="http://schemas.openxmlformats.org/officeDocument/2006/relationships/theme" Target="/ppt/slideMasters/theme/theme1.xml" Id="Rf5bd2f549be248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5126c0056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b2b33fd95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d53efde26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146d1d9a0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62448cf9b43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f94b76e9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4b7c0639e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e373c796c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