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094b610f3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5521b2e9f443e"/>
  </p:sldMasterIdLst>
  <p:sldIdLst>
    <p:sldId xmlns:r="http://schemas.openxmlformats.org/officeDocument/2006/relationships" id="256" r:id="Rafee23136d8f414c"/>
    <p:sldId xmlns:r="http://schemas.openxmlformats.org/officeDocument/2006/relationships" id="257" r:id="R3cfefffa12114f36"/>
    <p:sldId xmlns:r="http://schemas.openxmlformats.org/officeDocument/2006/relationships" id="258" r:id="R9691a84e9bf74489"/>
    <p:sldId xmlns:r="http://schemas.openxmlformats.org/officeDocument/2006/relationships" id="259" r:id="R03726368951d4d56"/>
    <p:sldId xmlns:r="http://schemas.openxmlformats.org/officeDocument/2006/relationships" id="260" r:id="R4719bdb9f4384524"/>
    <p:sldId xmlns:r="http://schemas.openxmlformats.org/officeDocument/2006/relationships" id="261" r:id="Rd29d6b4e26044660"/>
    <p:sldId xmlns:r="http://schemas.openxmlformats.org/officeDocument/2006/relationships" id="262" r:id="R57d558be1d52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5521b2e9f443e" /><Relationship Type="http://schemas.openxmlformats.org/officeDocument/2006/relationships/slide" Target="/ppt/slides/slide1.xml" Id="Rafee23136d8f414c" /><Relationship Type="http://schemas.openxmlformats.org/officeDocument/2006/relationships/slide" Target="/ppt/slides/slide2.xml" Id="R3cfefffa12114f36" /><Relationship Type="http://schemas.openxmlformats.org/officeDocument/2006/relationships/slide" Target="/ppt/slides/slide3.xml" Id="R9691a84e9bf74489" /><Relationship Type="http://schemas.openxmlformats.org/officeDocument/2006/relationships/slide" Target="/ppt/slides/slide4.xml" Id="R03726368951d4d56" /><Relationship Type="http://schemas.openxmlformats.org/officeDocument/2006/relationships/slide" Target="/ppt/slides/slide5.xml" Id="R4719bdb9f4384524" /><Relationship Type="http://schemas.openxmlformats.org/officeDocument/2006/relationships/slide" Target="/ppt/slides/slide6.xml" Id="Rd29d6b4e26044660" /><Relationship Type="http://schemas.openxmlformats.org/officeDocument/2006/relationships/slide" Target="/ppt/slides/slide7.xml" Id="R57d558be1d52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ae0fd33a047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8b44cb3a4d7f" /><Relationship Type="http://schemas.openxmlformats.org/officeDocument/2006/relationships/theme" Target="/ppt/slideMasters/theme/theme1.xml" Id="R078c95a4e237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b8b44cb3a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aab9447ec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0b3511fd8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9c2002db3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b3c46e98543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2de5b8694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360fc98eb4d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c856920c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SKJERVIK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SKJERVIK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−178 037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73 884 344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80 401 329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SKJERVIK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917 971 013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SKJERVIK HOLDING AS</a:t>
            </a:r>
          </a:p>
        </p:txBody>
      </p:sp>
    </p:spTree>
  </p:cSld>
  <p:clrMapOvr>
    <a:masterClrMapping xmlns:a="http://schemas.openxmlformats.org/drawingml/2006/main"/>
  </p:clrMapOvr>
</p:sld>
</file>