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186933c0b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4d6c990c34605"/>
  </p:sldMasterIdLst>
  <p:sldIdLst>
    <p:sldId xmlns:r="http://schemas.openxmlformats.org/officeDocument/2006/relationships" id="256" r:id="Rde186a06d607459c"/>
    <p:sldId xmlns:r="http://schemas.openxmlformats.org/officeDocument/2006/relationships" id="257" r:id="R08e52259cc7e4589"/>
    <p:sldId xmlns:r="http://schemas.openxmlformats.org/officeDocument/2006/relationships" id="258" r:id="R8456ddfa206145a4"/>
    <p:sldId xmlns:r="http://schemas.openxmlformats.org/officeDocument/2006/relationships" id="259" r:id="R0684704b45674089"/>
    <p:sldId xmlns:r="http://schemas.openxmlformats.org/officeDocument/2006/relationships" id="260" r:id="Rd2ddf7e4401a4982"/>
    <p:sldId xmlns:r="http://schemas.openxmlformats.org/officeDocument/2006/relationships" id="261" r:id="Rf5812be09c1a4058"/>
    <p:sldId xmlns:r="http://schemas.openxmlformats.org/officeDocument/2006/relationships" id="262" r:id="R620a9a104979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4d6c990c34605" /><Relationship Type="http://schemas.openxmlformats.org/officeDocument/2006/relationships/slide" Target="/ppt/slides/slide1.xml" Id="Rde186a06d607459c" /><Relationship Type="http://schemas.openxmlformats.org/officeDocument/2006/relationships/slide" Target="/ppt/slides/slide2.xml" Id="R08e52259cc7e4589" /><Relationship Type="http://schemas.openxmlformats.org/officeDocument/2006/relationships/slide" Target="/ppt/slides/slide3.xml" Id="R8456ddfa206145a4" /><Relationship Type="http://schemas.openxmlformats.org/officeDocument/2006/relationships/slide" Target="/ppt/slides/slide4.xml" Id="R0684704b45674089" /><Relationship Type="http://schemas.openxmlformats.org/officeDocument/2006/relationships/slide" Target="/ppt/slides/slide5.xml" Id="Rd2ddf7e4401a4982" /><Relationship Type="http://schemas.openxmlformats.org/officeDocument/2006/relationships/slide" Target="/ppt/slides/slide6.xml" Id="Rf5812be09c1a4058" /><Relationship Type="http://schemas.openxmlformats.org/officeDocument/2006/relationships/slide" Target="/ppt/slides/slide7.xml" Id="R620a9a104979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e9d0cafec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2bc6c4bc84927" /><Relationship Type="http://schemas.openxmlformats.org/officeDocument/2006/relationships/theme" Target="/ppt/slideMasters/theme/theme1.xml" Id="Rf6c39b984593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2bc6c4bc8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d394665a6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b725537d1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89f94d1d0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f2a3ff0b1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06078278a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920e4bca9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70109c53b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−12 449 929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39 268 677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454 114 012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486 311 517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