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5f10a38c1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2ea88f7cf4376"/>
  </p:sldMasterIdLst>
  <p:sldIdLst>
    <p:sldId xmlns:r="http://schemas.openxmlformats.org/officeDocument/2006/relationships" id="256" r:id="Ra3b99854789b4c58"/>
    <p:sldId xmlns:r="http://schemas.openxmlformats.org/officeDocument/2006/relationships" id="257" r:id="R4f72bb7f5db14a2c"/>
    <p:sldId xmlns:r="http://schemas.openxmlformats.org/officeDocument/2006/relationships" id="258" r:id="Rac385f51faa04c96"/>
    <p:sldId xmlns:r="http://schemas.openxmlformats.org/officeDocument/2006/relationships" id="259" r:id="Re99323f92405441d"/>
    <p:sldId xmlns:r="http://schemas.openxmlformats.org/officeDocument/2006/relationships" id="260" r:id="R285bcb313aab4414"/>
    <p:sldId xmlns:r="http://schemas.openxmlformats.org/officeDocument/2006/relationships" id="261" r:id="R6d6703d1170b4bd2"/>
    <p:sldId xmlns:r="http://schemas.openxmlformats.org/officeDocument/2006/relationships" id="262" r:id="R9271abed2f7f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2ea88f7cf4376" /><Relationship Type="http://schemas.openxmlformats.org/officeDocument/2006/relationships/slide" Target="/ppt/slides/slide1.xml" Id="Ra3b99854789b4c58" /><Relationship Type="http://schemas.openxmlformats.org/officeDocument/2006/relationships/slide" Target="/ppt/slides/slide2.xml" Id="R4f72bb7f5db14a2c" /><Relationship Type="http://schemas.openxmlformats.org/officeDocument/2006/relationships/slide" Target="/ppt/slides/slide3.xml" Id="Rac385f51faa04c96" /><Relationship Type="http://schemas.openxmlformats.org/officeDocument/2006/relationships/slide" Target="/ppt/slides/slide4.xml" Id="Re99323f92405441d" /><Relationship Type="http://schemas.openxmlformats.org/officeDocument/2006/relationships/slide" Target="/ppt/slides/slide5.xml" Id="R285bcb313aab4414" /><Relationship Type="http://schemas.openxmlformats.org/officeDocument/2006/relationships/slide" Target="/ppt/slides/slide6.xml" Id="R6d6703d1170b4bd2" /><Relationship Type="http://schemas.openxmlformats.org/officeDocument/2006/relationships/slide" Target="/ppt/slides/slide7.xml" Id="R9271abed2f7f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1c82d34ea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07a12fe94858" /><Relationship Type="http://schemas.openxmlformats.org/officeDocument/2006/relationships/theme" Target="/ppt/slideMasters/theme/theme1.xml" Id="R3bf686d6ddaf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a07a12fe9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0773bfca4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4febd129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2fa828cdd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a874797f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753f89da8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ecf6344cc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7e0b2e646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