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133c1a18374f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f563d3b9e84bed"/>
  </p:sldMasterIdLst>
  <p:sldIdLst>
    <p:sldId xmlns:r="http://schemas.openxmlformats.org/officeDocument/2006/relationships" id="256" r:id="Rb377ecdba0a44806"/>
    <p:sldId xmlns:r="http://schemas.openxmlformats.org/officeDocument/2006/relationships" id="257" r:id="Rddd65b5ac8164e79"/>
    <p:sldId xmlns:r="http://schemas.openxmlformats.org/officeDocument/2006/relationships" id="258" r:id="R20d70c538f4d4072"/>
    <p:sldId xmlns:r="http://schemas.openxmlformats.org/officeDocument/2006/relationships" id="259" r:id="R72bee7794f2c4c95"/>
    <p:sldId xmlns:r="http://schemas.openxmlformats.org/officeDocument/2006/relationships" id="260" r:id="Re8f095d3c10343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f563d3b9e84bed" /><Relationship Type="http://schemas.openxmlformats.org/officeDocument/2006/relationships/slide" Target="/ppt/slides/slide1.xml" Id="Rb377ecdba0a44806" /><Relationship Type="http://schemas.openxmlformats.org/officeDocument/2006/relationships/slide" Target="/ppt/slides/slide2.xml" Id="Rddd65b5ac8164e79" /><Relationship Type="http://schemas.openxmlformats.org/officeDocument/2006/relationships/slide" Target="/ppt/slides/slide3.xml" Id="R20d70c538f4d4072" /><Relationship Type="http://schemas.openxmlformats.org/officeDocument/2006/relationships/slide" Target="/ppt/slides/slide4.xml" Id="R72bee7794f2c4c95" /><Relationship Type="http://schemas.openxmlformats.org/officeDocument/2006/relationships/slide" Target="/ppt/slides/slide5.xml" Id="Re8f095d3c10343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555a1147fe42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336c833534fe3" /><Relationship Type="http://schemas.openxmlformats.org/officeDocument/2006/relationships/theme" Target="/ppt/slideMasters/theme/theme1.xml" Id="R697e776df49b48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7336c833534f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d930fa4b848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2576851b44a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0bb6f445045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0613919ac4e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2b492760e43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HILDUR HAVELAND EPF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HILDUR HAVELAND EPF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HILDUR HAVELAND EPF ble etablert [år] og holder til i Isdalstø.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HILDUR HAVELAND EPF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HILDUR HAVELAND EPF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HILDUR HAVELAND EPF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Kubbaleitet 70D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5916 Isdalstø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917 877 777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HILDUR HAVELAND EPF</a:t>
            </a:r>
          </a:p>
        </p:txBody>
      </p:sp>
    </p:spTree>
  </p:cSld>
  <p:clrMapOvr>
    <a:masterClrMapping xmlns:a="http://schemas.openxmlformats.org/drawingml/2006/main"/>
  </p:clrMapOvr>
</p:sld>
</file>