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d86b39a70140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01b3a812a145f5"/>
  </p:sldMasterIdLst>
  <p:sldIdLst>
    <p:sldId xmlns:r="http://schemas.openxmlformats.org/officeDocument/2006/relationships" id="256" r:id="Re863057fec094dcd"/>
    <p:sldId xmlns:r="http://schemas.openxmlformats.org/officeDocument/2006/relationships" id="257" r:id="Rb56bc193b5cb47d0"/>
    <p:sldId xmlns:r="http://schemas.openxmlformats.org/officeDocument/2006/relationships" id="258" r:id="Rdf02604a13564450"/>
    <p:sldId xmlns:r="http://schemas.openxmlformats.org/officeDocument/2006/relationships" id="259" r:id="R30c56a6a8a964663"/>
    <p:sldId xmlns:r="http://schemas.openxmlformats.org/officeDocument/2006/relationships" id="260" r:id="R300892af426d4e25"/>
    <p:sldId xmlns:r="http://schemas.openxmlformats.org/officeDocument/2006/relationships" id="261" r:id="R90ebd525b3314def"/>
    <p:sldId xmlns:r="http://schemas.openxmlformats.org/officeDocument/2006/relationships" id="262" r:id="R3eb80d53649746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01b3a812a145f5" /><Relationship Type="http://schemas.openxmlformats.org/officeDocument/2006/relationships/slide" Target="/ppt/slides/slide1.xml" Id="Re863057fec094dcd" /><Relationship Type="http://schemas.openxmlformats.org/officeDocument/2006/relationships/slide" Target="/ppt/slides/slide2.xml" Id="Rb56bc193b5cb47d0" /><Relationship Type="http://schemas.openxmlformats.org/officeDocument/2006/relationships/slide" Target="/ppt/slides/slide3.xml" Id="Rdf02604a13564450" /><Relationship Type="http://schemas.openxmlformats.org/officeDocument/2006/relationships/slide" Target="/ppt/slides/slide4.xml" Id="R30c56a6a8a964663" /><Relationship Type="http://schemas.openxmlformats.org/officeDocument/2006/relationships/slide" Target="/ppt/slides/slide5.xml" Id="R300892af426d4e25" /><Relationship Type="http://schemas.openxmlformats.org/officeDocument/2006/relationships/slide" Target="/ppt/slides/slide6.xml" Id="R90ebd525b3314def" /><Relationship Type="http://schemas.openxmlformats.org/officeDocument/2006/relationships/slide" Target="/ppt/slides/slide7.xml" Id="R3eb80d53649746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08594b1dc142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df4da94d14265" /><Relationship Type="http://schemas.openxmlformats.org/officeDocument/2006/relationships/theme" Target="/ppt/slideMasters/theme/theme1.xml" Id="R0fb9dbaf0cee45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fdf4da94d142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513a7f3c540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4917f0fc242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f8f6b94e64c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88c56ca0740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903e45e674c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ceded1c2f4f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96c6ee5fd49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STØTAR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STØTAR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STØTAR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STØTAR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STØTAR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STØTAR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17 476 996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23 151 644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23 237 703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STØTAR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BØRGE GJELDVIK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STØTAR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Sivertvegen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6414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917 875 073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STØTAR AS</a:t>
            </a:r>
          </a:p>
        </p:txBody>
      </p:sp>
    </p:spTree>
  </p:cSld>
  <p:clrMapOvr>
    <a:masterClrMapping xmlns:a="http://schemas.openxmlformats.org/drawingml/2006/main"/>
  </p:clrMapOvr>
</p:sld>
</file>