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335a694da54f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156e8c2e3f43d0"/>
  </p:sldMasterIdLst>
  <p:sldIdLst>
    <p:sldId xmlns:r="http://schemas.openxmlformats.org/officeDocument/2006/relationships" id="256" r:id="R6371bc096d2f482a"/>
    <p:sldId xmlns:r="http://schemas.openxmlformats.org/officeDocument/2006/relationships" id="257" r:id="R002d57a7c72f488d"/>
    <p:sldId xmlns:r="http://schemas.openxmlformats.org/officeDocument/2006/relationships" id="258" r:id="R7d03ff82eb8f4aa9"/>
    <p:sldId xmlns:r="http://schemas.openxmlformats.org/officeDocument/2006/relationships" id="259" r:id="Ra58a460176bb474c"/>
    <p:sldId xmlns:r="http://schemas.openxmlformats.org/officeDocument/2006/relationships" id="260" r:id="Ra418f30569404bb0"/>
    <p:sldId xmlns:r="http://schemas.openxmlformats.org/officeDocument/2006/relationships" id="261" r:id="Rb8922c626e714825"/>
    <p:sldId xmlns:r="http://schemas.openxmlformats.org/officeDocument/2006/relationships" id="262" r:id="R5c6406a8611a46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56e8c2e3f43d0" /><Relationship Type="http://schemas.openxmlformats.org/officeDocument/2006/relationships/slide" Target="/ppt/slides/slide1.xml" Id="R6371bc096d2f482a" /><Relationship Type="http://schemas.openxmlformats.org/officeDocument/2006/relationships/slide" Target="/ppt/slides/slide2.xml" Id="R002d57a7c72f488d" /><Relationship Type="http://schemas.openxmlformats.org/officeDocument/2006/relationships/slide" Target="/ppt/slides/slide3.xml" Id="R7d03ff82eb8f4aa9" /><Relationship Type="http://schemas.openxmlformats.org/officeDocument/2006/relationships/slide" Target="/ppt/slides/slide4.xml" Id="Ra58a460176bb474c" /><Relationship Type="http://schemas.openxmlformats.org/officeDocument/2006/relationships/slide" Target="/ppt/slides/slide5.xml" Id="Ra418f30569404bb0" /><Relationship Type="http://schemas.openxmlformats.org/officeDocument/2006/relationships/slide" Target="/ppt/slides/slide6.xml" Id="Rb8922c626e714825" /><Relationship Type="http://schemas.openxmlformats.org/officeDocument/2006/relationships/slide" Target="/ppt/slides/slide7.xml" Id="R5c6406a8611a46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8abeed94db4f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889dc78a44768" /><Relationship Type="http://schemas.openxmlformats.org/officeDocument/2006/relationships/theme" Target="/ppt/slideMasters/theme/theme1.xml" Id="R88f152bb802c4c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0889dc78a447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8363dcb5d43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58afa698c4b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5f42ea48044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0a1515bb84e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f8cf4f1c749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6c4e9c40e4c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80bc3a9434e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ITERATIV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ITERATIV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1 758 565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−3 946 735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−3 827 386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−12 663 639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127 766 126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LINDSTAD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917 874 646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