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0ac234399946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b12bdc9744ba6"/>
  </p:sldMasterIdLst>
  <p:sldIdLst>
    <p:sldId xmlns:r="http://schemas.openxmlformats.org/officeDocument/2006/relationships" id="256" r:id="Rd59148e2cb7e4421"/>
    <p:sldId xmlns:r="http://schemas.openxmlformats.org/officeDocument/2006/relationships" id="257" r:id="R0f654c47e67f4626"/>
    <p:sldId xmlns:r="http://schemas.openxmlformats.org/officeDocument/2006/relationships" id="258" r:id="R2cc37bd3a9e847ec"/>
    <p:sldId xmlns:r="http://schemas.openxmlformats.org/officeDocument/2006/relationships" id="259" r:id="R8e2725b546124c89"/>
    <p:sldId xmlns:r="http://schemas.openxmlformats.org/officeDocument/2006/relationships" id="260" r:id="Ra97341a4e6664de3"/>
    <p:sldId xmlns:r="http://schemas.openxmlformats.org/officeDocument/2006/relationships" id="261" r:id="Rc76dc845fdcf407d"/>
    <p:sldId xmlns:r="http://schemas.openxmlformats.org/officeDocument/2006/relationships" id="262" r:id="Ra396708771654d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b12bdc9744ba6" /><Relationship Type="http://schemas.openxmlformats.org/officeDocument/2006/relationships/slide" Target="/ppt/slides/slide1.xml" Id="Rd59148e2cb7e4421" /><Relationship Type="http://schemas.openxmlformats.org/officeDocument/2006/relationships/slide" Target="/ppt/slides/slide2.xml" Id="R0f654c47e67f4626" /><Relationship Type="http://schemas.openxmlformats.org/officeDocument/2006/relationships/slide" Target="/ppt/slides/slide3.xml" Id="R2cc37bd3a9e847ec" /><Relationship Type="http://schemas.openxmlformats.org/officeDocument/2006/relationships/slide" Target="/ppt/slides/slide4.xml" Id="R8e2725b546124c89" /><Relationship Type="http://schemas.openxmlformats.org/officeDocument/2006/relationships/slide" Target="/ppt/slides/slide5.xml" Id="Ra97341a4e6664de3" /><Relationship Type="http://schemas.openxmlformats.org/officeDocument/2006/relationships/slide" Target="/ppt/slides/slide6.xml" Id="Rc76dc845fdcf407d" /><Relationship Type="http://schemas.openxmlformats.org/officeDocument/2006/relationships/slide" Target="/ppt/slides/slide7.xml" Id="Ra396708771654d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467e64ca041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af9af91e9458a" /><Relationship Type="http://schemas.openxmlformats.org/officeDocument/2006/relationships/theme" Target="/ppt/slideMasters/theme/theme1.xml" Id="R29422cac81cd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af9af91e9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27492732a4c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ab9b581a24f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649dc44d045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447ae82ca4a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1abe136bf49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7ce968e004c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d644cfcfa42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QRG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ELYSTRAND ELIJAH N G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