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af8712e7a647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325e880b8a4343"/>
  </p:sldMasterIdLst>
  <p:sldIdLst>
    <p:sldId xmlns:r="http://schemas.openxmlformats.org/officeDocument/2006/relationships" id="256" r:id="R5bfeeee2957e4a9c"/>
    <p:sldId xmlns:r="http://schemas.openxmlformats.org/officeDocument/2006/relationships" id="257" r:id="Rcea25e5e40634c80"/>
    <p:sldId xmlns:r="http://schemas.openxmlformats.org/officeDocument/2006/relationships" id="258" r:id="Rc0f9da9d7269442b"/>
    <p:sldId xmlns:r="http://schemas.openxmlformats.org/officeDocument/2006/relationships" id="259" r:id="R1901bce43fa44072"/>
    <p:sldId xmlns:r="http://schemas.openxmlformats.org/officeDocument/2006/relationships" id="260" r:id="R6d88a6af1dea458e"/>
    <p:sldId xmlns:r="http://schemas.openxmlformats.org/officeDocument/2006/relationships" id="261" r:id="Radf81bf1a4024d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325e880b8a4343" /><Relationship Type="http://schemas.openxmlformats.org/officeDocument/2006/relationships/slide" Target="/ppt/slides/slide1.xml" Id="R5bfeeee2957e4a9c" /><Relationship Type="http://schemas.openxmlformats.org/officeDocument/2006/relationships/slide" Target="/ppt/slides/slide2.xml" Id="Rcea25e5e40634c80" /><Relationship Type="http://schemas.openxmlformats.org/officeDocument/2006/relationships/slide" Target="/ppt/slides/slide3.xml" Id="Rc0f9da9d7269442b" /><Relationship Type="http://schemas.openxmlformats.org/officeDocument/2006/relationships/slide" Target="/ppt/slides/slide4.xml" Id="R1901bce43fa44072" /><Relationship Type="http://schemas.openxmlformats.org/officeDocument/2006/relationships/slide" Target="/ppt/slides/slide5.xml" Id="R6d88a6af1dea458e" /><Relationship Type="http://schemas.openxmlformats.org/officeDocument/2006/relationships/slide" Target="/ppt/slides/slide6.xml" Id="Radf81bf1a4024d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eb4674c6545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9025ed4a5428c" /><Relationship Type="http://schemas.openxmlformats.org/officeDocument/2006/relationships/theme" Target="/ppt/slideMasters/theme/theme1.xml" Id="R65737d952aae4e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79025ed4a542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7e5d283ac44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a3bddc95e45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17254868c49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42721925946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c63753ed043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c953dbe194f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