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cfe042dcbd4d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3047eb400040a7"/>
  </p:sldMasterIdLst>
  <p:sldIdLst>
    <p:sldId xmlns:r="http://schemas.openxmlformats.org/officeDocument/2006/relationships" id="256" r:id="Rfb0db2a7b21443e2"/>
    <p:sldId xmlns:r="http://schemas.openxmlformats.org/officeDocument/2006/relationships" id="257" r:id="R0cf320f56a524e94"/>
    <p:sldId xmlns:r="http://schemas.openxmlformats.org/officeDocument/2006/relationships" id="258" r:id="Rb25983dd139f475e"/>
    <p:sldId xmlns:r="http://schemas.openxmlformats.org/officeDocument/2006/relationships" id="259" r:id="Rbaff37ecf11f459f"/>
    <p:sldId xmlns:r="http://schemas.openxmlformats.org/officeDocument/2006/relationships" id="260" r:id="Rcdd67a721cdb4856"/>
    <p:sldId xmlns:r="http://schemas.openxmlformats.org/officeDocument/2006/relationships" id="261" r:id="Rbf25aaee615843d6"/>
    <p:sldId xmlns:r="http://schemas.openxmlformats.org/officeDocument/2006/relationships" id="262" r:id="R085a65aff9214b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047eb400040a7" /><Relationship Type="http://schemas.openxmlformats.org/officeDocument/2006/relationships/slide" Target="/ppt/slides/slide1.xml" Id="Rfb0db2a7b21443e2" /><Relationship Type="http://schemas.openxmlformats.org/officeDocument/2006/relationships/slide" Target="/ppt/slides/slide2.xml" Id="R0cf320f56a524e94" /><Relationship Type="http://schemas.openxmlformats.org/officeDocument/2006/relationships/slide" Target="/ppt/slides/slide3.xml" Id="Rb25983dd139f475e" /><Relationship Type="http://schemas.openxmlformats.org/officeDocument/2006/relationships/slide" Target="/ppt/slides/slide4.xml" Id="Rbaff37ecf11f459f" /><Relationship Type="http://schemas.openxmlformats.org/officeDocument/2006/relationships/slide" Target="/ppt/slides/slide5.xml" Id="Rcdd67a721cdb4856" /><Relationship Type="http://schemas.openxmlformats.org/officeDocument/2006/relationships/slide" Target="/ppt/slides/slide6.xml" Id="Rbf25aaee615843d6" /><Relationship Type="http://schemas.openxmlformats.org/officeDocument/2006/relationships/slide" Target="/ppt/slides/slide7.xml" Id="R085a65aff9214b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55771db0d4a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a408bdcbb4582" /><Relationship Type="http://schemas.openxmlformats.org/officeDocument/2006/relationships/theme" Target="/ppt/slideMasters/theme/theme1.xml" Id="Rf30941a1e9eb4c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7a408bdcbb45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e18c2a6e440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875f9067e43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b62ad9b6f47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823b9614e41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623cbef6d49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b2ab65b4446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3dbc29eda4d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GEILOGRUPPEN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GEILOGRUPPEN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4 986 739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−5 019 492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9 495 024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684 822 827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1 165 737 089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MERKANTILBYGG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917 861 900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GEILOGRUPPEN AS</a:t>
            </a:r>
          </a:p>
        </p:txBody>
      </p:sp>
    </p:spTree>
  </p:cSld>
  <p:clrMapOvr>
    <a:masterClrMapping xmlns:a="http://schemas.openxmlformats.org/drawingml/2006/main"/>
  </p:clrMapOvr>
</p:sld>
</file>