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eb7fd3db924b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4c9db8c37e4756"/>
  </p:sldMasterIdLst>
  <p:sldIdLst>
    <p:sldId xmlns:r="http://schemas.openxmlformats.org/officeDocument/2006/relationships" id="256" r:id="R5fa7bc1c5e85426c"/>
    <p:sldId xmlns:r="http://schemas.openxmlformats.org/officeDocument/2006/relationships" id="257" r:id="Rdda4c2f9652c4125"/>
    <p:sldId xmlns:r="http://schemas.openxmlformats.org/officeDocument/2006/relationships" id="258" r:id="R7f40bd364a8e4b3a"/>
    <p:sldId xmlns:r="http://schemas.openxmlformats.org/officeDocument/2006/relationships" id="259" r:id="R6c1aeb2e7a024308"/>
    <p:sldId xmlns:r="http://schemas.openxmlformats.org/officeDocument/2006/relationships" id="260" r:id="R7117c066e028464a"/>
    <p:sldId xmlns:r="http://schemas.openxmlformats.org/officeDocument/2006/relationships" id="261" r:id="R1690e9873cd842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4c9db8c37e4756" /><Relationship Type="http://schemas.openxmlformats.org/officeDocument/2006/relationships/slide" Target="/ppt/slides/slide1.xml" Id="R5fa7bc1c5e85426c" /><Relationship Type="http://schemas.openxmlformats.org/officeDocument/2006/relationships/slide" Target="/ppt/slides/slide2.xml" Id="Rdda4c2f9652c4125" /><Relationship Type="http://schemas.openxmlformats.org/officeDocument/2006/relationships/slide" Target="/ppt/slides/slide3.xml" Id="R7f40bd364a8e4b3a" /><Relationship Type="http://schemas.openxmlformats.org/officeDocument/2006/relationships/slide" Target="/ppt/slides/slide4.xml" Id="R6c1aeb2e7a024308" /><Relationship Type="http://schemas.openxmlformats.org/officeDocument/2006/relationships/slide" Target="/ppt/slides/slide5.xml" Id="R7117c066e028464a" /><Relationship Type="http://schemas.openxmlformats.org/officeDocument/2006/relationships/slide" Target="/ppt/slides/slide6.xml" Id="R1690e9873cd842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2f8d2f95641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0f0c4d16645fd" /><Relationship Type="http://schemas.openxmlformats.org/officeDocument/2006/relationships/theme" Target="/ppt/slideMasters/theme/theme1.xml" Id="Rc81372d61f2344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d0f0c4d166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0b7b3da00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d991c596347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d31f2536a46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d7301cbbf44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aaa20c81b42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3399f19d945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BOVIND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BOVIND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555 184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4 934 551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5 163 359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Rodes vei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917 840 601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