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4c72cabc9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cbe60171c4e4a"/>
  </p:sldMasterIdLst>
  <p:sldIdLst>
    <p:sldId xmlns:r="http://schemas.openxmlformats.org/officeDocument/2006/relationships" id="256" r:id="R6f9529cff08b4974"/>
    <p:sldId xmlns:r="http://schemas.openxmlformats.org/officeDocument/2006/relationships" id="257" r:id="R4888e3ba14a44e27"/>
    <p:sldId xmlns:r="http://schemas.openxmlformats.org/officeDocument/2006/relationships" id="258" r:id="Rd76744c737ba4630"/>
    <p:sldId xmlns:r="http://schemas.openxmlformats.org/officeDocument/2006/relationships" id="259" r:id="R085bd5a682c54c98"/>
    <p:sldId xmlns:r="http://schemas.openxmlformats.org/officeDocument/2006/relationships" id="260" r:id="R74997210bfe04398"/>
    <p:sldId xmlns:r="http://schemas.openxmlformats.org/officeDocument/2006/relationships" id="261" r:id="R0650c1e81fde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cbe60171c4e4a" /><Relationship Type="http://schemas.openxmlformats.org/officeDocument/2006/relationships/slide" Target="/ppt/slides/slide1.xml" Id="R6f9529cff08b4974" /><Relationship Type="http://schemas.openxmlformats.org/officeDocument/2006/relationships/slide" Target="/ppt/slides/slide2.xml" Id="R4888e3ba14a44e27" /><Relationship Type="http://schemas.openxmlformats.org/officeDocument/2006/relationships/slide" Target="/ppt/slides/slide3.xml" Id="Rd76744c737ba4630" /><Relationship Type="http://schemas.openxmlformats.org/officeDocument/2006/relationships/slide" Target="/ppt/slides/slide4.xml" Id="R085bd5a682c54c98" /><Relationship Type="http://schemas.openxmlformats.org/officeDocument/2006/relationships/slide" Target="/ppt/slides/slide5.xml" Id="R74997210bfe04398" /><Relationship Type="http://schemas.openxmlformats.org/officeDocument/2006/relationships/slide" Target="/ppt/slides/slide6.xml" Id="R0650c1e81fde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f2f0f3ed0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5a831bca407a" /><Relationship Type="http://schemas.openxmlformats.org/officeDocument/2006/relationships/theme" Target="/ppt/slideMasters/theme/theme1.xml" Id="R2107e0cfea9e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65a831bca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9f073320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f58bda36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9c520313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da58d0e05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9261545f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1891eb97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