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8912df8c1a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5ec7752684f6b"/>
  </p:sldMasterIdLst>
  <p:sldIdLst>
    <p:sldId xmlns:r="http://schemas.openxmlformats.org/officeDocument/2006/relationships" id="256" r:id="R7b42441df22049e9"/>
    <p:sldId xmlns:r="http://schemas.openxmlformats.org/officeDocument/2006/relationships" id="257" r:id="Rd4abc9ddbd7b4d54"/>
    <p:sldId xmlns:r="http://schemas.openxmlformats.org/officeDocument/2006/relationships" id="258" r:id="Ree5580dcd1494f1a"/>
    <p:sldId xmlns:r="http://schemas.openxmlformats.org/officeDocument/2006/relationships" id="259" r:id="R0850085a56a949c2"/>
    <p:sldId xmlns:r="http://schemas.openxmlformats.org/officeDocument/2006/relationships" id="260" r:id="R6f5d2c528d1e469b"/>
    <p:sldId xmlns:r="http://schemas.openxmlformats.org/officeDocument/2006/relationships" id="261" r:id="Ra6c4b1606e164434"/>
    <p:sldId xmlns:r="http://schemas.openxmlformats.org/officeDocument/2006/relationships" id="262" r:id="R45c9e8a0fdc945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5ec7752684f6b" /><Relationship Type="http://schemas.openxmlformats.org/officeDocument/2006/relationships/slide" Target="/ppt/slides/slide1.xml" Id="R7b42441df22049e9" /><Relationship Type="http://schemas.openxmlformats.org/officeDocument/2006/relationships/slide" Target="/ppt/slides/slide2.xml" Id="Rd4abc9ddbd7b4d54" /><Relationship Type="http://schemas.openxmlformats.org/officeDocument/2006/relationships/slide" Target="/ppt/slides/slide3.xml" Id="Ree5580dcd1494f1a" /><Relationship Type="http://schemas.openxmlformats.org/officeDocument/2006/relationships/slide" Target="/ppt/slides/slide4.xml" Id="R0850085a56a949c2" /><Relationship Type="http://schemas.openxmlformats.org/officeDocument/2006/relationships/slide" Target="/ppt/slides/slide5.xml" Id="R6f5d2c528d1e469b" /><Relationship Type="http://schemas.openxmlformats.org/officeDocument/2006/relationships/slide" Target="/ppt/slides/slide6.xml" Id="Ra6c4b1606e164434" /><Relationship Type="http://schemas.openxmlformats.org/officeDocument/2006/relationships/slide" Target="/ppt/slides/slide7.xml" Id="R45c9e8a0fdc945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cb6c35835f40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ad8dcae4f4b8e" /><Relationship Type="http://schemas.openxmlformats.org/officeDocument/2006/relationships/theme" Target="/ppt/slideMasters/theme/theme1.xml" Id="R81fd8c57f80644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ad8dcae4f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d1811bb1e4d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132e2557f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95a010b8b4e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6df35b935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f8c2e4ac5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7b9e440854a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52d5ba94b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