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19ec2cc05d4b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3218fd46fd47b5"/>
  </p:sldMasterIdLst>
  <p:sldIdLst>
    <p:sldId xmlns:r="http://schemas.openxmlformats.org/officeDocument/2006/relationships" id="256" r:id="R5b198adcd3d84abb"/>
    <p:sldId xmlns:r="http://schemas.openxmlformats.org/officeDocument/2006/relationships" id="257" r:id="R8e82e26b547149ec"/>
    <p:sldId xmlns:r="http://schemas.openxmlformats.org/officeDocument/2006/relationships" id="258" r:id="R0c3c4fe3367f42be"/>
    <p:sldId xmlns:r="http://schemas.openxmlformats.org/officeDocument/2006/relationships" id="259" r:id="Rbeaecf2d0ad448d3"/>
    <p:sldId xmlns:r="http://schemas.openxmlformats.org/officeDocument/2006/relationships" id="260" r:id="R3ac07cfba56248d9"/>
    <p:sldId xmlns:r="http://schemas.openxmlformats.org/officeDocument/2006/relationships" id="261" r:id="R47c6f2313fc94b1a"/>
    <p:sldId xmlns:r="http://schemas.openxmlformats.org/officeDocument/2006/relationships" id="262" r:id="R46c2ab9dcc8b44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218fd46fd47b5" /><Relationship Type="http://schemas.openxmlformats.org/officeDocument/2006/relationships/slide" Target="/ppt/slides/slide1.xml" Id="R5b198adcd3d84abb" /><Relationship Type="http://schemas.openxmlformats.org/officeDocument/2006/relationships/slide" Target="/ppt/slides/slide2.xml" Id="R8e82e26b547149ec" /><Relationship Type="http://schemas.openxmlformats.org/officeDocument/2006/relationships/slide" Target="/ppt/slides/slide3.xml" Id="R0c3c4fe3367f42be" /><Relationship Type="http://schemas.openxmlformats.org/officeDocument/2006/relationships/slide" Target="/ppt/slides/slide4.xml" Id="Rbeaecf2d0ad448d3" /><Relationship Type="http://schemas.openxmlformats.org/officeDocument/2006/relationships/slide" Target="/ppt/slides/slide5.xml" Id="R3ac07cfba56248d9" /><Relationship Type="http://schemas.openxmlformats.org/officeDocument/2006/relationships/slide" Target="/ppt/slides/slide6.xml" Id="R47c6f2313fc94b1a" /><Relationship Type="http://schemas.openxmlformats.org/officeDocument/2006/relationships/slide" Target="/ppt/slides/slide7.xml" Id="R46c2ab9dcc8b44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f00a5a52746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4fbc87cba473e" /><Relationship Type="http://schemas.openxmlformats.org/officeDocument/2006/relationships/theme" Target="/ppt/slideMasters/theme/theme1.xml" Id="R612ccc069b564b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c4fbc87cba47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01f79138348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b7dbb081e42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b408bad6d46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73cccf77447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56f53057f4d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ca6962a7548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e85ba9dd54b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INSIGNIS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INSIGNIS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21 035 246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6 793 712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5 355 714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2 290 833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7 150 116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ABORR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CAPITAL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VATMED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LUNDES REVISJONSKONTOR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LANGVA KRISTOFFER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ANDERS DISCHLER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917 835 810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