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511241926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e5b448d744e41"/>
  </p:sldMasterIdLst>
  <p:sldIdLst>
    <p:sldId xmlns:r="http://schemas.openxmlformats.org/officeDocument/2006/relationships" id="256" r:id="Rdc35edc37cc44995"/>
    <p:sldId xmlns:r="http://schemas.openxmlformats.org/officeDocument/2006/relationships" id="257" r:id="Rc851e322479f4f81"/>
    <p:sldId xmlns:r="http://schemas.openxmlformats.org/officeDocument/2006/relationships" id="258" r:id="Ra0eec0ec04164974"/>
    <p:sldId xmlns:r="http://schemas.openxmlformats.org/officeDocument/2006/relationships" id="259" r:id="Rd9ff0372ba9e404b"/>
    <p:sldId xmlns:r="http://schemas.openxmlformats.org/officeDocument/2006/relationships" id="260" r:id="Rea8988459823459b"/>
    <p:sldId xmlns:r="http://schemas.openxmlformats.org/officeDocument/2006/relationships" id="261" r:id="Rf7e3276cf1a1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e5b448d744e41" /><Relationship Type="http://schemas.openxmlformats.org/officeDocument/2006/relationships/slide" Target="/ppt/slides/slide1.xml" Id="Rdc35edc37cc44995" /><Relationship Type="http://schemas.openxmlformats.org/officeDocument/2006/relationships/slide" Target="/ppt/slides/slide2.xml" Id="Rc851e322479f4f81" /><Relationship Type="http://schemas.openxmlformats.org/officeDocument/2006/relationships/slide" Target="/ppt/slides/slide3.xml" Id="Ra0eec0ec04164974" /><Relationship Type="http://schemas.openxmlformats.org/officeDocument/2006/relationships/slide" Target="/ppt/slides/slide4.xml" Id="Rd9ff0372ba9e404b" /><Relationship Type="http://schemas.openxmlformats.org/officeDocument/2006/relationships/slide" Target="/ppt/slides/slide5.xml" Id="Rea8988459823459b" /><Relationship Type="http://schemas.openxmlformats.org/officeDocument/2006/relationships/slide" Target="/ppt/slides/slide6.xml" Id="Rf7e3276cf1a1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6909262e7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a5e3ac4a84e19" /><Relationship Type="http://schemas.openxmlformats.org/officeDocument/2006/relationships/theme" Target="/ppt/slideMasters/theme/theme1.xml" Id="R08511df613ac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a5e3ac4a8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e5a4d8788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00764d90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8391034f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4a33b5b8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081a163c5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10e16012d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