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02991dd9a242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11b203473b423a"/>
  </p:sldMasterIdLst>
  <p:sldIdLst>
    <p:sldId xmlns:r="http://schemas.openxmlformats.org/officeDocument/2006/relationships" id="256" r:id="R8bb9425f0ffe4e72"/>
    <p:sldId xmlns:r="http://schemas.openxmlformats.org/officeDocument/2006/relationships" id="257" r:id="R16d1d39f86774a7b"/>
    <p:sldId xmlns:r="http://schemas.openxmlformats.org/officeDocument/2006/relationships" id="258" r:id="Rcf42cc9b8ef74c8c"/>
    <p:sldId xmlns:r="http://schemas.openxmlformats.org/officeDocument/2006/relationships" id="259" r:id="R634e50b384af41f3"/>
    <p:sldId xmlns:r="http://schemas.openxmlformats.org/officeDocument/2006/relationships" id="260" r:id="R425a23d67bd14b26"/>
    <p:sldId xmlns:r="http://schemas.openxmlformats.org/officeDocument/2006/relationships" id="261" r:id="R5a3fc46ccee04d2d"/>
    <p:sldId xmlns:r="http://schemas.openxmlformats.org/officeDocument/2006/relationships" id="262" r:id="R016dd09370a74c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11b203473b423a" /><Relationship Type="http://schemas.openxmlformats.org/officeDocument/2006/relationships/slide" Target="/ppt/slides/slide1.xml" Id="R8bb9425f0ffe4e72" /><Relationship Type="http://schemas.openxmlformats.org/officeDocument/2006/relationships/slide" Target="/ppt/slides/slide2.xml" Id="R16d1d39f86774a7b" /><Relationship Type="http://schemas.openxmlformats.org/officeDocument/2006/relationships/slide" Target="/ppt/slides/slide3.xml" Id="Rcf42cc9b8ef74c8c" /><Relationship Type="http://schemas.openxmlformats.org/officeDocument/2006/relationships/slide" Target="/ppt/slides/slide4.xml" Id="R634e50b384af41f3" /><Relationship Type="http://schemas.openxmlformats.org/officeDocument/2006/relationships/slide" Target="/ppt/slides/slide5.xml" Id="R425a23d67bd14b26" /><Relationship Type="http://schemas.openxmlformats.org/officeDocument/2006/relationships/slide" Target="/ppt/slides/slide6.xml" Id="R5a3fc46ccee04d2d" /><Relationship Type="http://schemas.openxmlformats.org/officeDocument/2006/relationships/slide" Target="/ppt/slides/slide7.xml" Id="R016dd09370a74c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6bbd663bd644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67fda9e67f4af5" /><Relationship Type="http://schemas.openxmlformats.org/officeDocument/2006/relationships/theme" Target="/ppt/slideMasters/theme/theme1.xml" Id="R225c765d03cb4e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67fda9e67f4a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08e662a65540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1e49aa0eee4c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327cafc4284d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995d179be446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dba347a35745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4037758aea49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6b22c83cb34f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DH INVEST AS ble etablert [år] og holder til i Hopland.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990 000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941 835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987 586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3 051 235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6 462 871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HOPLAND DAG FINN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Djuvstein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6796 Hopland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917 811 121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 INVEST AS</a:t>
            </a:r>
          </a:p>
        </p:txBody>
      </p:sp>
    </p:spTree>
  </p:cSld>
  <p:clrMapOvr>
    <a:masterClrMapping xmlns:a="http://schemas.openxmlformats.org/drawingml/2006/main"/>
  </p:clrMapOvr>
</p:sld>
</file>