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872195ac146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5ab523c0f4b8c"/>
  </p:sldMasterIdLst>
  <p:sldIdLst>
    <p:sldId xmlns:r="http://schemas.openxmlformats.org/officeDocument/2006/relationships" id="256" r:id="Rf1b78ee7f8a442b1"/>
    <p:sldId xmlns:r="http://schemas.openxmlformats.org/officeDocument/2006/relationships" id="257" r:id="R16701bf18ad04a79"/>
    <p:sldId xmlns:r="http://schemas.openxmlformats.org/officeDocument/2006/relationships" id="258" r:id="Rf633c4f4839e478d"/>
    <p:sldId xmlns:r="http://schemas.openxmlformats.org/officeDocument/2006/relationships" id="259" r:id="R17b36811dfb74add"/>
    <p:sldId xmlns:r="http://schemas.openxmlformats.org/officeDocument/2006/relationships" id="260" r:id="R9903da6ed0944410"/>
    <p:sldId xmlns:r="http://schemas.openxmlformats.org/officeDocument/2006/relationships" id="261" r:id="R7c3ed7ac64b743c5"/>
    <p:sldId xmlns:r="http://schemas.openxmlformats.org/officeDocument/2006/relationships" id="262" r:id="Rcce018a7bc4c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5ab523c0f4b8c" /><Relationship Type="http://schemas.openxmlformats.org/officeDocument/2006/relationships/slide" Target="/ppt/slides/slide1.xml" Id="Rf1b78ee7f8a442b1" /><Relationship Type="http://schemas.openxmlformats.org/officeDocument/2006/relationships/slide" Target="/ppt/slides/slide2.xml" Id="R16701bf18ad04a79" /><Relationship Type="http://schemas.openxmlformats.org/officeDocument/2006/relationships/slide" Target="/ppt/slides/slide3.xml" Id="Rf633c4f4839e478d" /><Relationship Type="http://schemas.openxmlformats.org/officeDocument/2006/relationships/slide" Target="/ppt/slides/slide4.xml" Id="R17b36811dfb74add" /><Relationship Type="http://schemas.openxmlformats.org/officeDocument/2006/relationships/slide" Target="/ppt/slides/slide5.xml" Id="R9903da6ed0944410" /><Relationship Type="http://schemas.openxmlformats.org/officeDocument/2006/relationships/slide" Target="/ppt/slides/slide6.xml" Id="R7c3ed7ac64b743c5" /><Relationship Type="http://schemas.openxmlformats.org/officeDocument/2006/relationships/slide" Target="/ppt/slides/slide7.xml" Id="Rcce018a7bc4c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fdaaafffc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c00b11ecc48b3" /><Relationship Type="http://schemas.openxmlformats.org/officeDocument/2006/relationships/theme" Target="/ppt/slideMasters/theme/theme1.xml" Id="R2cc33f3ab7f64d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c00b11ecc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c37e6a8f6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df224cf7a43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f144bb448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0049759b845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4e4c3b2cd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f78903976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f92c15884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BERG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