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8143659e7c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072800db44e33"/>
  </p:sldMasterIdLst>
  <p:sldIdLst>
    <p:sldId xmlns:r="http://schemas.openxmlformats.org/officeDocument/2006/relationships" id="256" r:id="Rfd0d3074665c4f6c"/>
    <p:sldId xmlns:r="http://schemas.openxmlformats.org/officeDocument/2006/relationships" id="257" r:id="Rd3483665bb4641f1"/>
    <p:sldId xmlns:r="http://schemas.openxmlformats.org/officeDocument/2006/relationships" id="258" r:id="R143c14acb00d45f5"/>
    <p:sldId xmlns:r="http://schemas.openxmlformats.org/officeDocument/2006/relationships" id="259" r:id="Ra0d0ace951ff49e6"/>
    <p:sldId xmlns:r="http://schemas.openxmlformats.org/officeDocument/2006/relationships" id="260" r:id="R002d0d435b3e4380"/>
    <p:sldId xmlns:r="http://schemas.openxmlformats.org/officeDocument/2006/relationships" id="261" r:id="R98e77a573ac14a79"/>
    <p:sldId xmlns:r="http://schemas.openxmlformats.org/officeDocument/2006/relationships" id="262" r:id="Rc5451e514179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072800db44e33" /><Relationship Type="http://schemas.openxmlformats.org/officeDocument/2006/relationships/slide" Target="/ppt/slides/slide1.xml" Id="Rfd0d3074665c4f6c" /><Relationship Type="http://schemas.openxmlformats.org/officeDocument/2006/relationships/slide" Target="/ppt/slides/slide2.xml" Id="Rd3483665bb4641f1" /><Relationship Type="http://schemas.openxmlformats.org/officeDocument/2006/relationships/slide" Target="/ppt/slides/slide3.xml" Id="R143c14acb00d45f5" /><Relationship Type="http://schemas.openxmlformats.org/officeDocument/2006/relationships/slide" Target="/ppt/slides/slide4.xml" Id="Ra0d0ace951ff49e6" /><Relationship Type="http://schemas.openxmlformats.org/officeDocument/2006/relationships/slide" Target="/ppt/slides/slide5.xml" Id="R002d0d435b3e4380" /><Relationship Type="http://schemas.openxmlformats.org/officeDocument/2006/relationships/slide" Target="/ppt/slides/slide6.xml" Id="R98e77a573ac14a79" /><Relationship Type="http://schemas.openxmlformats.org/officeDocument/2006/relationships/slide" Target="/ppt/slides/slide7.xml" Id="Rc5451e514179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ffadf5096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68f4437e546b6" /><Relationship Type="http://schemas.openxmlformats.org/officeDocument/2006/relationships/theme" Target="/ppt/slideMasters/theme/theme1.xml" Id="Rdeceabda6e9e4d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68f4437e5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a404739d3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8b4af348a46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7c53272d3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cee30539c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8feac95ad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298ed37f0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c011e6f6f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4 182 046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13 220 072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Falkangervegen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917 658 110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