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4770a81a4e440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26e836678c4449"/>
  </p:sldMasterIdLst>
  <p:sldIdLst>
    <p:sldId xmlns:r="http://schemas.openxmlformats.org/officeDocument/2006/relationships" id="256" r:id="R55637698d88c42d5"/>
    <p:sldId xmlns:r="http://schemas.openxmlformats.org/officeDocument/2006/relationships" id="257" r:id="R27b48097aa3c4720"/>
    <p:sldId xmlns:r="http://schemas.openxmlformats.org/officeDocument/2006/relationships" id="258" r:id="Rb8aa749d8c8c420a"/>
    <p:sldId xmlns:r="http://schemas.openxmlformats.org/officeDocument/2006/relationships" id="259" r:id="Rf064645bdadf4bf8"/>
    <p:sldId xmlns:r="http://schemas.openxmlformats.org/officeDocument/2006/relationships" id="260" r:id="R84eddb5509f74fc9"/>
    <p:sldId xmlns:r="http://schemas.openxmlformats.org/officeDocument/2006/relationships" id="261" r:id="R1bd5f31d5cd6405c"/>
    <p:sldId xmlns:r="http://schemas.openxmlformats.org/officeDocument/2006/relationships" id="262" r:id="R34889999b33d4f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6e836678c4449" /><Relationship Type="http://schemas.openxmlformats.org/officeDocument/2006/relationships/slide" Target="/ppt/slides/slide1.xml" Id="R55637698d88c42d5" /><Relationship Type="http://schemas.openxmlformats.org/officeDocument/2006/relationships/slide" Target="/ppt/slides/slide2.xml" Id="R27b48097aa3c4720" /><Relationship Type="http://schemas.openxmlformats.org/officeDocument/2006/relationships/slide" Target="/ppt/slides/slide3.xml" Id="Rb8aa749d8c8c420a" /><Relationship Type="http://schemas.openxmlformats.org/officeDocument/2006/relationships/slide" Target="/ppt/slides/slide4.xml" Id="Rf064645bdadf4bf8" /><Relationship Type="http://schemas.openxmlformats.org/officeDocument/2006/relationships/slide" Target="/ppt/slides/slide5.xml" Id="R84eddb5509f74fc9" /><Relationship Type="http://schemas.openxmlformats.org/officeDocument/2006/relationships/slide" Target="/ppt/slides/slide6.xml" Id="R1bd5f31d5cd6405c" /><Relationship Type="http://schemas.openxmlformats.org/officeDocument/2006/relationships/slide" Target="/ppt/slides/slide7.xml" Id="R34889999b33d4f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ba3f6cf1144d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b0226fa294db3" /><Relationship Type="http://schemas.openxmlformats.org/officeDocument/2006/relationships/theme" Target="/ppt/slideMasters/theme/theme1.xml" Id="R5d5620bbfcbd4b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8b0226fa294d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be4f51a1443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55e5fffd747d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22d0abb594a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d647cdcaac46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60be88704f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1828fcc674c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d7f557a964b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KONOS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−918 099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7 702 167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9 185 345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LASSE SKOGVOLD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MARIANNE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Tidemands gate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917 649 448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KONOS AS</a:t>
            </a:r>
          </a:p>
        </p:txBody>
      </p:sp>
    </p:spTree>
  </p:cSld>
  <p:clrMapOvr>
    <a:masterClrMapping xmlns:a="http://schemas.openxmlformats.org/drawingml/2006/main"/>
  </p:clrMapOvr>
</p:sld>
</file>