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7665e1064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ee1e6c23846f6"/>
  </p:sldMasterIdLst>
  <p:sldIdLst>
    <p:sldId xmlns:r="http://schemas.openxmlformats.org/officeDocument/2006/relationships" id="256" r:id="R5e7d362f909b40fb"/>
    <p:sldId xmlns:r="http://schemas.openxmlformats.org/officeDocument/2006/relationships" id="257" r:id="R59f18e097e654942"/>
    <p:sldId xmlns:r="http://schemas.openxmlformats.org/officeDocument/2006/relationships" id="258" r:id="R2526642c4ef9416b"/>
    <p:sldId xmlns:r="http://schemas.openxmlformats.org/officeDocument/2006/relationships" id="259" r:id="R2161d348c1db4238"/>
    <p:sldId xmlns:r="http://schemas.openxmlformats.org/officeDocument/2006/relationships" id="260" r:id="R1268ee7a4fd3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ee1e6c23846f6" /><Relationship Type="http://schemas.openxmlformats.org/officeDocument/2006/relationships/slide" Target="/ppt/slides/slide1.xml" Id="R5e7d362f909b40fb" /><Relationship Type="http://schemas.openxmlformats.org/officeDocument/2006/relationships/slide" Target="/ppt/slides/slide2.xml" Id="R59f18e097e654942" /><Relationship Type="http://schemas.openxmlformats.org/officeDocument/2006/relationships/slide" Target="/ppt/slides/slide3.xml" Id="R2526642c4ef9416b" /><Relationship Type="http://schemas.openxmlformats.org/officeDocument/2006/relationships/slide" Target="/ppt/slides/slide4.xml" Id="R2161d348c1db4238" /><Relationship Type="http://schemas.openxmlformats.org/officeDocument/2006/relationships/slide" Target="/ppt/slides/slide5.xml" Id="R1268ee7a4fd3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447280c32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4993fa264e41" /><Relationship Type="http://schemas.openxmlformats.org/officeDocument/2006/relationships/theme" Target="/ppt/slideMasters/theme/theme1.xml" Id="Rd245f1fe86a8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4a4993fa26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72a0c6c7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aaa16e19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6bc4c314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39457cb3a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c3117032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