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bd35423d9c46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55c21f361e4471"/>
  </p:sldMasterIdLst>
  <p:sldIdLst>
    <p:sldId xmlns:r="http://schemas.openxmlformats.org/officeDocument/2006/relationships" id="256" r:id="R89592ea53b60496a"/>
    <p:sldId xmlns:r="http://schemas.openxmlformats.org/officeDocument/2006/relationships" id="257" r:id="R13d8af56d3e54c3b"/>
    <p:sldId xmlns:r="http://schemas.openxmlformats.org/officeDocument/2006/relationships" id="258" r:id="R8c561b831888458a"/>
    <p:sldId xmlns:r="http://schemas.openxmlformats.org/officeDocument/2006/relationships" id="259" r:id="R2951723adce7440e"/>
    <p:sldId xmlns:r="http://schemas.openxmlformats.org/officeDocument/2006/relationships" id="260" r:id="Rb3689c1e4b474948"/>
    <p:sldId xmlns:r="http://schemas.openxmlformats.org/officeDocument/2006/relationships" id="261" r:id="Rb27e926ebda44df4"/>
    <p:sldId xmlns:r="http://schemas.openxmlformats.org/officeDocument/2006/relationships" id="262" r:id="R7c43d65b4683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55c21f361e4471" /><Relationship Type="http://schemas.openxmlformats.org/officeDocument/2006/relationships/slide" Target="/ppt/slides/slide1.xml" Id="R89592ea53b60496a" /><Relationship Type="http://schemas.openxmlformats.org/officeDocument/2006/relationships/slide" Target="/ppt/slides/slide2.xml" Id="R13d8af56d3e54c3b" /><Relationship Type="http://schemas.openxmlformats.org/officeDocument/2006/relationships/slide" Target="/ppt/slides/slide3.xml" Id="R8c561b831888458a" /><Relationship Type="http://schemas.openxmlformats.org/officeDocument/2006/relationships/slide" Target="/ppt/slides/slide4.xml" Id="R2951723adce7440e" /><Relationship Type="http://schemas.openxmlformats.org/officeDocument/2006/relationships/slide" Target="/ppt/slides/slide5.xml" Id="Rb3689c1e4b474948" /><Relationship Type="http://schemas.openxmlformats.org/officeDocument/2006/relationships/slide" Target="/ppt/slides/slide6.xml" Id="Rb27e926ebda44df4" /><Relationship Type="http://schemas.openxmlformats.org/officeDocument/2006/relationships/slide" Target="/ppt/slides/slide7.xml" Id="R7c43d65b4683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73058d2ce4c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984fca1644b46" /><Relationship Type="http://schemas.openxmlformats.org/officeDocument/2006/relationships/theme" Target="/ppt/slideMasters/theme/theme1.xml" Id="Rebfa4e0fd98940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c984fca164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fe4a745bd43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96983213d49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251435df540b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fa54f33517465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92266e9354e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6628b5a84f4d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2dd09617314e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HYDRO ALUMINIUM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 ALUMINIUM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75 234 000 000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6 507 000 000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8 294 000 000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80 497 000 000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115 267 000 000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HYDRO ASA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Drammensveien 264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53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hydro.energi@hydro.com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www.hydro.com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917 537 534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HYDRO ALUMINIUM AS</a:t>
            </a:r>
          </a:p>
        </p:txBody>
      </p:sp>
    </p:spTree>
  </p:cSld>
  <p:clrMapOvr>
    <a:masterClrMapping xmlns:a="http://schemas.openxmlformats.org/drawingml/2006/main"/>
  </p:clrMapOvr>
</p:sld>
</file>