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c030116f74d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4cadae27ae44b5"/>
  </p:sldMasterIdLst>
  <p:sldIdLst>
    <p:sldId xmlns:r="http://schemas.openxmlformats.org/officeDocument/2006/relationships" id="256" r:id="R07fc2871075c48b5"/>
    <p:sldId xmlns:r="http://schemas.openxmlformats.org/officeDocument/2006/relationships" id="257" r:id="R17f72d49780e468b"/>
    <p:sldId xmlns:r="http://schemas.openxmlformats.org/officeDocument/2006/relationships" id="258" r:id="R87fdc85c301f42f2"/>
    <p:sldId xmlns:r="http://schemas.openxmlformats.org/officeDocument/2006/relationships" id="259" r:id="R1d9b4c693d0e49cb"/>
    <p:sldId xmlns:r="http://schemas.openxmlformats.org/officeDocument/2006/relationships" id="260" r:id="Rf0812b3168084506"/>
    <p:sldId xmlns:r="http://schemas.openxmlformats.org/officeDocument/2006/relationships" id="261" r:id="Rb1878c67705e4828"/>
    <p:sldId xmlns:r="http://schemas.openxmlformats.org/officeDocument/2006/relationships" id="262" r:id="Re953bc86a6d845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cadae27ae44b5" /><Relationship Type="http://schemas.openxmlformats.org/officeDocument/2006/relationships/slide" Target="/ppt/slides/slide1.xml" Id="R07fc2871075c48b5" /><Relationship Type="http://schemas.openxmlformats.org/officeDocument/2006/relationships/slide" Target="/ppt/slides/slide2.xml" Id="R17f72d49780e468b" /><Relationship Type="http://schemas.openxmlformats.org/officeDocument/2006/relationships/slide" Target="/ppt/slides/slide3.xml" Id="R87fdc85c301f42f2" /><Relationship Type="http://schemas.openxmlformats.org/officeDocument/2006/relationships/slide" Target="/ppt/slides/slide4.xml" Id="R1d9b4c693d0e49cb" /><Relationship Type="http://schemas.openxmlformats.org/officeDocument/2006/relationships/slide" Target="/ppt/slides/slide5.xml" Id="Rf0812b3168084506" /><Relationship Type="http://schemas.openxmlformats.org/officeDocument/2006/relationships/slide" Target="/ppt/slides/slide6.xml" Id="Rb1878c67705e4828" /><Relationship Type="http://schemas.openxmlformats.org/officeDocument/2006/relationships/slide" Target="/ppt/slides/slide7.xml" Id="Re953bc86a6d845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0ffe1d31f4e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a65dfda0547c8" /><Relationship Type="http://schemas.openxmlformats.org/officeDocument/2006/relationships/theme" Target="/ppt/slideMasters/theme/theme1.xml" Id="R8aea09998bd943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aa65dfda0547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c8925879149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70d93eb3641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c9d54817e40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9b3409b5541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dc168907a41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ba5e8a9c347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bda067022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STEINODDEN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3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18 581 280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22 597 216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HETLAND TOLLEFSEN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