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32c71d9c8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8e5acae68453e"/>
  </p:sldMasterIdLst>
  <p:sldIdLst>
    <p:sldId xmlns:r="http://schemas.openxmlformats.org/officeDocument/2006/relationships" id="256" r:id="R5792ec97d47e4942"/>
    <p:sldId xmlns:r="http://schemas.openxmlformats.org/officeDocument/2006/relationships" id="257" r:id="R5272e228083f4701"/>
    <p:sldId xmlns:r="http://schemas.openxmlformats.org/officeDocument/2006/relationships" id="258" r:id="R0f223cb914964abf"/>
    <p:sldId xmlns:r="http://schemas.openxmlformats.org/officeDocument/2006/relationships" id="259" r:id="Rbc81ced91eb840c3"/>
    <p:sldId xmlns:r="http://schemas.openxmlformats.org/officeDocument/2006/relationships" id="260" r:id="R2597cd82ca2548d0"/>
    <p:sldId xmlns:r="http://schemas.openxmlformats.org/officeDocument/2006/relationships" id="261" r:id="Re599b3f6ab444ca4"/>
    <p:sldId xmlns:r="http://schemas.openxmlformats.org/officeDocument/2006/relationships" id="262" r:id="Rc72df5610bcd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8e5acae68453e" /><Relationship Type="http://schemas.openxmlformats.org/officeDocument/2006/relationships/slide" Target="/ppt/slides/slide1.xml" Id="R5792ec97d47e4942" /><Relationship Type="http://schemas.openxmlformats.org/officeDocument/2006/relationships/slide" Target="/ppt/slides/slide2.xml" Id="R5272e228083f4701" /><Relationship Type="http://schemas.openxmlformats.org/officeDocument/2006/relationships/slide" Target="/ppt/slides/slide3.xml" Id="R0f223cb914964abf" /><Relationship Type="http://schemas.openxmlformats.org/officeDocument/2006/relationships/slide" Target="/ppt/slides/slide4.xml" Id="Rbc81ced91eb840c3" /><Relationship Type="http://schemas.openxmlformats.org/officeDocument/2006/relationships/slide" Target="/ppt/slides/slide5.xml" Id="R2597cd82ca2548d0" /><Relationship Type="http://schemas.openxmlformats.org/officeDocument/2006/relationships/slide" Target="/ppt/slides/slide6.xml" Id="Re599b3f6ab444ca4" /><Relationship Type="http://schemas.openxmlformats.org/officeDocument/2006/relationships/slide" Target="/ppt/slides/slide7.xml" Id="Rc72df5610bcd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e6a27a04743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723d43cc4dbb" /><Relationship Type="http://schemas.openxmlformats.org/officeDocument/2006/relationships/theme" Target="/ppt/slideMasters/theme/theme1.xml" Id="R43cf4afc2fb2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b1723d43cc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874617ab1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3956a3f1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067a34f25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0a21bd4147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aa17d282a40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527f3aa2b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2319699f7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2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22 596 547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HETLAND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gunn@xina.no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2 AS</a:t>
            </a:r>
          </a:p>
        </p:txBody>
      </p:sp>
    </p:spTree>
  </p:cSld>
  <p:clrMapOvr>
    <a:masterClrMapping xmlns:a="http://schemas.openxmlformats.org/drawingml/2006/main"/>
  </p:clrMapOvr>
</p:sld>
</file>