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cb497fd19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109b3d01c4ada"/>
  </p:sldMasterIdLst>
  <p:sldIdLst>
    <p:sldId xmlns:r="http://schemas.openxmlformats.org/officeDocument/2006/relationships" id="256" r:id="R571d6cab3a1a456d"/>
    <p:sldId xmlns:r="http://schemas.openxmlformats.org/officeDocument/2006/relationships" id="257" r:id="Ra847b7119d1c407f"/>
    <p:sldId xmlns:r="http://schemas.openxmlformats.org/officeDocument/2006/relationships" id="258" r:id="R7f25c3ed730b4324"/>
    <p:sldId xmlns:r="http://schemas.openxmlformats.org/officeDocument/2006/relationships" id="259" r:id="Rf9cff38d90d54dc1"/>
    <p:sldId xmlns:r="http://schemas.openxmlformats.org/officeDocument/2006/relationships" id="260" r:id="Rad0df2673d3f43e1"/>
    <p:sldId xmlns:r="http://schemas.openxmlformats.org/officeDocument/2006/relationships" id="261" r:id="R5ae1e50399094d1a"/>
    <p:sldId xmlns:r="http://schemas.openxmlformats.org/officeDocument/2006/relationships" id="262" r:id="R17d67d65606d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109b3d01c4ada" /><Relationship Type="http://schemas.openxmlformats.org/officeDocument/2006/relationships/slide" Target="/ppt/slides/slide1.xml" Id="R571d6cab3a1a456d" /><Relationship Type="http://schemas.openxmlformats.org/officeDocument/2006/relationships/slide" Target="/ppt/slides/slide2.xml" Id="Ra847b7119d1c407f" /><Relationship Type="http://schemas.openxmlformats.org/officeDocument/2006/relationships/slide" Target="/ppt/slides/slide3.xml" Id="R7f25c3ed730b4324" /><Relationship Type="http://schemas.openxmlformats.org/officeDocument/2006/relationships/slide" Target="/ppt/slides/slide4.xml" Id="Rf9cff38d90d54dc1" /><Relationship Type="http://schemas.openxmlformats.org/officeDocument/2006/relationships/slide" Target="/ppt/slides/slide5.xml" Id="Rad0df2673d3f43e1" /><Relationship Type="http://schemas.openxmlformats.org/officeDocument/2006/relationships/slide" Target="/ppt/slides/slide6.xml" Id="R5ae1e50399094d1a" /><Relationship Type="http://schemas.openxmlformats.org/officeDocument/2006/relationships/slide" Target="/ppt/slides/slide7.xml" Id="R17d67d65606d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31bf9600c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9b7d118f40ee" /><Relationship Type="http://schemas.openxmlformats.org/officeDocument/2006/relationships/theme" Target="/ppt/slideMasters/theme/theme1.xml" Id="R27f41969962f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39b7d118f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d20d3b53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47a365988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ff8a0600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53837f589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f382adf8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304e020e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b26d7990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