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5d1e53bf4b43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03d4bdfe4be4fbd"/>
  </p:sldMasterIdLst>
  <p:sldIdLst>
    <p:sldId xmlns:r="http://schemas.openxmlformats.org/officeDocument/2006/relationships" id="256" r:id="Rff244ab0823f4d02"/>
    <p:sldId xmlns:r="http://schemas.openxmlformats.org/officeDocument/2006/relationships" id="257" r:id="R155b53ff386640c8"/>
    <p:sldId xmlns:r="http://schemas.openxmlformats.org/officeDocument/2006/relationships" id="258" r:id="Ra8245fdec9db4ec4"/>
    <p:sldId xmlns:r="http://schemas.openxmlformats.org/officeDocument/2006/relationships" id="259" r:id="R60bd96bc4797474f"/>
    <p:sldId xmlns:r="http://schemas.openxmlformats.org/officeDocument/2006/relationships" id="260" r:id="R3a46fa4f15d34343"/>
    <p:sldId xmlns:r="http://schemas.openxmlformats.org/officeDocument/2006/relationships" id="261" r:id="R887277c3d5cc47af"/>
    <p:sldId xmlns:r="http://schemas.openxmlformats.org/officeDocument/2006/relationships" id="262" r:id="Rb42d6d7fbacc42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03d4bdfe4be4fbd" /><Relationship Type="http://schemas.openxmlformats.org/officeDocument/2006/relationships/slide" Target="/ppt/slides/slide1.xml" Id="Rff244ab0823f4d02" /><Relationship Type="http://schemas.openxmlformats.org/officeDocument/2006/relationships/slide" Target="/ppt/slides/slide2.xml" Id="R155b53ff386640c8" /><Relationship Type="http://schemas.openxmlformats.org/officeDocument/2006/relationships/slide" Target="/ppt/slides/slide3.xml" Id="Ra8245fdec9db4ec4" /><Relationship Type="http://schemas.openxmlformats.org/officeDocument/2006/relationships/slide" Target="/ppt/slides/slide4.xml" Id="R60bd96bc4797474f" /><Relationship Type="http://schemas.openxmlformats.org/officeDocument/2006/relationships/slide" Target="/ppt/slides/slide5.xml" Id="R3a46fa4f15d34343" /><Relationship Type="http://schemas.openxmlformats.org/officeDocument/2006/relationships/slide" Target="/ppt/slides/slide6.xml" Id="R887277c3d5cc47af" /><Relationship Type="http://schemas.openxmlformats.org/officeDocument/2006/relationships/slide" Target="/ppt/slides/slide7.xml" Id="Rb42d6d7fbacc42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f961261f514a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1502442aa34031" /><Relationship Type="http://schemas.openxmlformats.org/officeDocument/2006/relationships/theme" Target="/ppt/slideMasters/theme/theme1.xml" Id="R8d09592a66134a9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f1502442aa3403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5143d37b834a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647caac20344f1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261dccfd56400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5c430bd5614b4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a5f18ba444434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ded516a24d4e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67c03cb51410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AS ØSTLANDETS BLAD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ØSTLANDETS BLAD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ØSTLANDETS BLAD ble etablert [år] og holder til i Ski.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ØSTLANDETS BLAD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ØSTLANDETS BLAD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ØSTLANDETS BLAD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42 226 022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7 313 517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6 322 755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4 455 000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21 932 678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ØSTLANDETS BLAD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AMEDIA NORGE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ØSTLANDETS BLAD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Idrettsveien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1400 Ski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64 85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anita.jansen@oblad.no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www.oblad.no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917 475 571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AS ØSTLANDETS BLAD</a:t>
            </a:r>
          </a:p>
        </p:txBody>
      </p:sp>
    </p:spTree>
  </p:cSld>
  <p:clrMapOvr>
    <a:masterClrMapping xmlns:a="http://schemas.openxmlformats.org/drawingml/2006/main"/>
  </p:clrMapOvr>
</p:sld>
</file>