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f09616157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5bea67d8a4e4f"/>
  </p:sldMasterIdLst>
  <p:sldIdLst>
    <p:sldId xmlns:r="http://schemas.openxmlformats.org/officeDocument/2006/relationships" id="256" r:id="R45362b708d554b8b"/>
    <p:sldId xmlns:r="http://schemas.openxmlformats.org/officeDocument/2006/relationships" id="257" r:id="Rd181483773ee4b00"/>
    <p:sldId xmlns:r="http://schemas.openxmlformats.org/officeDocument/2006/relationships" id="258" r:id="R4c5b7a4911454762"/>
    <p:sldId xmlns:r="http://schemas.openxmlformats.org/officeDocument/2006/relationships" id="259" r:id="R5f0f1adffa8a46a3"/>
    <p:sldId xmlns:r="http://schemas.openxmlformats.org/officeDocument/2006/relationships" id="260" r:id="R92c51a4bbb264733"/>
    <p:sldId xmlns:r="http://schemas.openxmlformats.org/officeDocument/2006/relationships" id="261" r:id="Reb8eaef73d3243a6"/>
    <p:sldId xmlns:r="http://schemas.openxmlformats.org/officeDocument/2006/relationships" id="262" r:id="Re3730bf5c2f0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5bea67d8a4e4f" /><Relationship Type="http://schemas.openxmlformats.org/officeDocument/2006/relationships/slide" Target="/ppt/slides/slide1.xml" Id="R45362b708d554b8b" /><Relationship Type="http://schemas.openxmlformats.org/officeDocument/2006/relationships/slide" Target="/ppt/slides/slide2.xml" Id="Rd181483773ee4b00" /><Relationship Type="http://schemas.openxmlformats.org/officeDocument/2006/relationships/slide" Target="/ppt/slides/slide3.xml" Id="R4c5b7a4911454762" /><Relationship Type="http://schemas.openxmlformats.org/officeDocument/2006/relationships/slide" Target="/ppt/slides/slide4.xml" Id="R5f0f1adffa8a46a3" /><Relationship Type="http://schemas.openxmlformats.org/officeDocument/2006/relationships/slide" Target="/ppt/slides/slide5.xml" Id="R92c51a4bbb264733" /><Relationship Type="http://schemas.openxmlformats.org/officeDocument/2006/relationships/slide" Target="/ppt/slides/slide6.xml" Id="Reb8eaef73d3243a6" /><Relationship Type="http://schemas.openxmlformats.org/officeDocument/2006/relationships/slide" Target="/ppt/slides/slide7.xml" Id="Re3730bf5c2f0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6d000b581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e4adc46104b08" /><Relationship Type="http://schemas.openxmlformats.org/officeDocument/2006/relationships/theme" Target="/ppt/slideMasters/theme/theme1.xml" Id="R7f624a634aa9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e4adc46104b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4d43c609f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154a0117a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453571ca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0ea2cbda9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5d07609364a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db6c9b965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87ed4f9d74a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24 660 589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24 763 889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VIKESLAND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