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917f4766b643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cda71fe3ef4bef"/>
  </p:sldMasterIdLst>
  <p:sldIdLst>
    <p:sldId xmlns:r="http://schemas.openxmlformats.org/officeDocument/2006/relationships" id="256" r:id="Ra0a2f6bbd1914deb"/>
    <p:sldId xmlns:r="http://schemas.openxmlformats.org/officeDocument/2006/relationships" id="257" r:id="Rc40b5e8d4a544a75"/>
    <p:sldId xmlns:r="http://schemas.openxmlformats.org/officeDocument/2006/relationships" id="258" r:id="Rae03901f7fa74cf0"/>
    <p:sldId xmlns:r="http://schemas.openxmlformats.org/officeDocument/2006/relationships" id="259" r:id="Rd1ec373529964354"/>
    <p:sldId xmlns:r="http://schemas.openxmlformats.org/officeDocument/2006/relationships" id="260" r:id="R4212c64f6d0a4893"/>
    <p:sldId xmlns:r="http://schemas.openxmlformats.org/officeDocument/2006/relationships" id="261" r:id="Rb5634ae5b993439f"/>
    <p:sldId xmlns:r="http://schemas.openxmlformats.org/officeDocument/2006/relationships" id="262" r:id="R1ce0c08c3b8841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da71fe3ef4bef" /><Relationship Type="http://schemas.openxmlformats.org/officeDocument/2006/relationships/slide" Target="/ppt/slides/slide1.xml" Id="Ra0a2f6bbd1914deb" /><Relationship Type="http://schemas.openxmlformats.org/officeDocument/2006/relationships/slide" Target="/ppt/slides/slide2.xml" Id="Rc40b5e8d4a544a75" /><Relationship Type="http://schemas.openxmlformats.org/officeDocument/2006/relationships/slide" Target="/ppt/slides/slide3.xml" Id="Rae03901f7fa74cf0" /><Relationship Type="http://schemas.openxmlformats.org/officeDocument/2006/relationships/slide" Target="/ppt/slides/slide4.xml" Id="Rd1ec373529964354" /><Relationship Type="http://schemas.openxmlformats.org/officeDocument/2006/relationships/slide" Target="/ppt/slides/slide5.xml" Id="R4212c64f6d0a4893" /><Relationship Type="http://schemas.openxmlformats.org/officeDocument/2006/relationships/slide" Target="/ppt/slides/slide6.xml" Id="Rb5634ae5b993439f" /><Relationship Type="http://schemas.openxmlformats.org/officeDocument/2006/relationships/slide" Target="/ppt/slides/slide7.xml" Id="R1ce0c08c3b8841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9bd273b92b4a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18561537c4eb1" /><Relationship Type="http://schemas.openxmlformats.org/officeDocument/2006/relationships/theme" Target="/ppt/slideMasters/theme/theme1.xml" Id="R6f404c9b383341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918561537c4e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68d7deb5340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ba99537eb4d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089746b9d45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f39d75dcd4d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f8cdc37934d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5c83f47b84a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5b5ef2f7043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RESSURS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RESSURS REGNSKAP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12 165 241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3 733 251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4 500 824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9 300 324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CATHRINE LUND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Langgate 57-59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917 446 083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