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c22c53703d44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644efb43394337"/>
  </p:sldMasterIdLst>
  <p:sldIdLst>
    <p:sldId xmlns:r="http://schemas.openxmlformats.org/officeDocument/2006/relationships" id="256" r:id="R21f2df67a43d423c"/>
    <p:sldId xmlns:r="http://schemas.openxmlformats.org/officeDocument/2006/relationships" id="257" r:id="R7c09f90495934033"/>
    <p:sldId xmlns:r="http://schemas.openxmlformats.org/officeDocument/2006/relationships" id="258" r:id="Rc0123dcff03e4ed7"/>
    <p:sldId xmlns:r="http://schemas.openxmlformats.org/officeDocument/2006/relationships" id="259" r:id="R0c840dd2a735403d"/>
    <p:sldId xmlns:r="http://schemas.openxmlformats.org/officeDocument/2006/relationships" id="260" r:id="R66bb3890fa154d84"/>
    <p:sldId xmlns:r="http://schemas.openxmlformats.org/officeDocument/2006/relationships" id="261" r:id="Rfcb1f5b8f38d41d9"/>
    <p:sldId xmlns:r="http://schemas.openxmlformats.org/officeDocument/2006/relationships" id="262" r:id="Rfab4325e286943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644efb43394337" /><Relationship Type="http://schemas.openxmlformats.org/officeDocument/2006/relationships/slide" Target="/ppt/slides/slide1.xml" Id="R21f2df67a43d423c" /><Relationship Type="http://schemas.openxmlformats.org/officeDocument/2006/relationships/slide" Target="/ppt/slides/slide2.xml" Id="R7c09f90495934033" /><Relationship Type="http://schemas.openxmlformats.org/officeDocument/2006/relationships/slide" Target="/ppt/slides/slide3.xml" Id="Rc0123dcff03e4ed7" /><Relationship Type="http://schemas.openxmlformats.org/officeDocument/2006/relationships/slide" Target="/ppt/slides/slide4.xml" Id="R0c840dd2a735403d" /><Relationship Type="http://schemas.openxmlformats.org/officeDocument/2006/relationships/slide" Target="/ppt/slides/slide5.xml" Id="R66bb3890fa154d84" /><Relationship Type="http://schemas.openxmlformats.org/officeDocument/2006/relationships/slide" Target="/ppt/slides/slide6.xml" Id="Rfcb1f5b8f38d41d9" /><Relationship Type="http://schemas.openxmlformats.org/officeDocument/2006/relationships/slide" Target="/ppt/slides/slide7.xml" Id="Rfab4325e286943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a38437a5945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a1ee2f13a4139" /><Relationship Type="http://schemas.openxmlformats.org/officeDocument/2006/relationships/theme" Target="/ppt/slideMasters/theme/theme1.xml" Id="R47a31fdfa26f4f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0a1ee2f13a41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945fd442c42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d79175cfa4d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15ca314144f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5ce26432944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025464a7f40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fc66bbbd343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34a4916b645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CODEWORK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CODEWORK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1 873 251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501 537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1 837 843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2 748 609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BJØRN GARTLAND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Dybdahls veg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917 423 903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CODEWORK AS</a:t>
            </a:r>
          </a:p>
        </p:txBody>
      </p:sp>
    </p:spTree>
  </p:cSld>
  <p:clrMapOvr>
    <a:masterClrMapping xmlns:a="http://schemas.openxmlformats.org/drawingml/2006/main"/>
  </p:clrMapOvr>
</p:sld>
</file>