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ef7e0fab1543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af465f852e4a78"/>
  </p:sldMasterIdLst>
  <p:sldIdLst>
    <p:sldId xmlns:r="http://schemas.openxmlformats.org/officeDocument/2006/relationships" id="256" r:id="R0f69c4bef4364250"/>
    <p:sldId xmlns:r="http://schemas.openxmlformats.org/officeDocument/2006/relationships" id="257" r:id="R6cdfde5fbc324279"/>
    <p:sldId xmlns:r="http://schemas.openxmlformats.org/officeDocument/2006/relationships" id="258" r:id="R75631b3dc0eb451c"/>
    <p:sldId xmlns:r="http://schemas.openxmlformats.org/officeDocument/2006/relationships" id="259" r:id="R0e143e1bf1d34f67"/>
    <p:sldId xmlns:r="http://schemas.openxmlformats.org/officeDocument/2006/relationships" id="260" r:id="Rd91eb98d47f347f3"/>
    <p:sldId xmlns:r="http://schemas.openxmlformats.org/officeDocument/2006/relationships" id="261" r:id="R43e919c624a04d3a"/>
    <p:sldId xmlns:r="http://schemas.openxmlformats.org/officeDocument/2006/relationships" id="262" r:id="Rbc91029528be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f465f852e4a78" /><Relationship Type="http://schemas.openxmlformats.org/officeDocument/2006/relationships/slide" Target="/ppt/slides/slide1.xml" Id="R0f69c4bef4364250" /><Relationship Type="http://schemas.openxmlformats.org/officeDocument/2006/relationships/slide" Target="/ppt/slides/slide2.xml" Id="R6cdfde5fbc324279" /><Relationship Type="http://schemas.openxmlformats.org/officeDocument/2006/relationships/slide" Target="/ppt/slides/slide3.xml" Id="R75631b3dc0eb451c" /><Relationship Type="http://schemas.openxmlformats.org/officeDocument/2006/relationships/slide" Target="/ppt/slides/slide4.xml" Id="R0e143e1bf1d34f67" /><Relationship Type="http://schemas.openxmlformats.org/officeDocument/2006/relationships/slide" Target="/ppt/slides/slide5.xml" Id="Rd91eb98d47f347f3" /><Relationship Type="http://schemas.openxmlformats.org/officeDocument/2006/relationships/slide" Target="/ppt/slides/slide6.xml" Id="R43e919c624a04d3a" /><Relationship Type="http://schemas.openxmlformats.org/officeDocument/2006/relationships/slide" Target="/ppt/slides/slide7.xml" Id="Rbc91029528be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972ecb9c54c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87c2532df440d" /><Relationship Type="http://schemas.openxmlformats.org/officeDocument/2006/relationships/theme" Target="/ppt/slideMasters/theme/theme1.xml" Id="Rc4354c5a9293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087c2532df44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050c7990445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3a5528fab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901efbdc5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14bab0e394d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7ffd526c24c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b620811874d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6a5d0e8eb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3 021 241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Sunnlandsskrenten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917 386 552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