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c3a21a71ab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98b8697af4faa"/>
  </p:sldMasterIdLst>
  <p:sldIdLst>
    <p:sldId xmlns:r="http://schemas.openxmlformats.org/officeDocument/2006/relationships" id="256" r:id="R136ed622d90941ff"/>
    <p:sldId xmlns:r="http://schemas.openxmlformats.org/officeDocument/2006/relationships" id="257" r:id="R507addd6c6f243cf"/>
    <p:sldId xmlns:r="http://schemas.openxmlformats.org/officeDocument/2006/relationships" id="258" r:id="R2d68094db0a74389"/>
    <p:sldId xmlns:r="http://schemas.openxmlformats.org/officeDocument/2006/relationships" id="259" r:id="Re4ff9aab6301423a"/>
    <p:sldId xmlns:r="http://schemas.openxmlformats.org/officeDocument/2006/relationships" id="260" r:id="Rccb885ba7ded4e92"/>
    <p:sldId xmlns:r="http://schemas.openxmlformats.org/officeDocument/2006/relationships" id="261" r:id="R680e77fd01434983"/>
    <p:sldId xmlns:r="http://schemas.openxmlformats.org/officeDocument/2006/relationships" id="262" r:id="R12d6af8e84a5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98b8697af4faa" /><Relationship Type="http://schemas.openxmlformats.org/officeDocument/2006/relationships/slide" Target="/ppt/slides/slide1.xml" Id="R136ed622d90941ff" /><Relationship Type="http://schemas.openxmlformats.org/officeDocument/2006/relationships/slide" Target="/ppt/slides/slide2.xml" Id="R507addd6c6f243cf" /><Relationship Type="http://schemas.openxmlformats.org/officeDocument/2006/relationships/slide" Target="/ppt/slides/slide3.xml" Id="R2d68094db0a74389" /><Relationship Type="http://schemas.openxmlformats.org/officeDocument/2006/relationships/slide" Target="/ppt/slides/slide4.xml" Id="Re4ff9aab6301423a" /><Relationship Type="http://schemas.openxmlformats.org/officeDocument/2006/relationships/slide" Target="/ppt/slides/slide5.xml" Id="Rccb885ba7ded4e92" /><Relationship Type="http://schemas.openxmlformats.org/officeDocument/2006/relationships/slide" Target="/ppt/slides/slide6.xml" Id="R680e77fd01434983" /><Relationship Type="http://schemas.openxmlformats.org/officeDocument/2006/relationships/slide" Target="/ppt/slides/slide7.xml" Id="R12d6af8e84a5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424dd7d7e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16c0b26914e6f" /><Relationship Type="http://schemas.openxmlformats.org/officeDocument/2006/relationships/theme" Target="/ppt/slideMasters/theme/theme1.xml" Id="R2f06da84135d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16c0b2691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7c3dfa7b3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01fae2a71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efd7e32e941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d693f0b03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4e7a65755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e550bcd4d45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733b856df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3 280 844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61 554 999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74 092 634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