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d67f63cfb842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09405f211e4600"/>
  </p:sldMasterIdLst>
  <p:sldIdLst>
    <p:sldId xmlns:r="http://schemas.openxmlformats.org/officeDocument/2006/relationships" id="256" r:id="R7aba664a48d14c7b"/>
    <p:sldId xmlns:r="http://schemas.openxmlformats.org/officeDocument/2006/relationships" id="257" r:id="R4f3150c9d6414b7d"/>
    <p:sldId xmlns:r="http://schemas.openxmlformats.org/officeDocument/2006/relationships" id="258" r:id="R3f65ccb45649473c"/>
    <p:sldId xmlns:r="http://schemas.openxmlformats.org/officeDocument/2006/relationships" id="259" r:id="Rdb99951111cb4e12"/>
    <p:sldId xmlns:r="http://schemas.openxmlformats.org/officeDocument/2006/relationships" id="260" r:id="R0521acad6d8a4e58"/>
    <p:sldId xmlns:r="http://schemas.openxmlformats.org/officeDocument/2006/relationships" id="261" r:id="Rae95227e235e44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9405f211e4600" /><Relationship Type="http://schemas.openxmlformats.org/officeDocument/2006/relationships/slide" Target="/ppt/slides/slide1.xml" Id="R7aba664a48d14c7b" /><Relationship Type="http://schemas.openxmlformats.org/officeDocument/2006/relationships/slide" Target="/ppt/slides/slide2.xml" Id="R4f3150c9d6414b7d" /><Relationship Type="http://schemas.openxmlformats.org/officeDocument/2006/relationships/slide" Target="/ppt/slides/slide3.xml" Id="R3f65ccb45649473c" /><Relationship Type="http://schemas.openxmlformats.org/officeDocument/2006/relationships/slide" Target="/ppt/slides/slide4.xml" Id="Rdb99951111cb4e12" /><Relationship Type="http://schemas.openxmlformats.org/officeDocument/2006/relationships/slide" Target="/ppt/slides/slide5.xml" Id="R0521acad6d8a4e58" /><Relationship Type="http://schemas.openxmlformats.org/officeDocument/2006/relationships/slide" Target="/ppt/slides/slide6.xml" Id="Rae95227e235e44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e06b5d0fc45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d08f90de64151" /><Relationship Type="http://schemas.openxmlformats.org/officeDocument/2006/relationships/theme" Target="/ppt/slideMasters/theme/theme1.xml" Id="R1d1b2158e17e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d08f90de641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d10f40dea45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386a87d0f47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ee26f8035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d189f50144d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0f2c7158d46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f3bab2fbd46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STALFO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917 348 227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