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545086d44540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9bb2dc36d64982"/>
  </p:sldMasterIdLst>
  <p:sldIdLst>
    <p:sldId xmlns:r="http://schemas.openxmlformats.org/officeDocument/2006/relationships" id="256" r:id="R4964e354274c42ae"/>
    <p:sldId xmlns:r="http://schemas.openxmlformats.org/officeDocument/2006/relationships" id="257" r:id="R5f8b01bdc7cc46b7"/>
    <p:sldId xmlns:r="http://schemas.openxmlformats.org/officeDocument/2006/relationships" id="258" r:id="R1066328e7ba84b33"/>
    <p:sldId xmlns:r="http://schemas.openxmlformats.org/officeDocument/2006/relationships" id="259" r:id="R8139adb21a7d4c2b"/>
    <p:sldId xmlns:r="http://schemas.openxmlformats.org/officeDocument/2006/relationships" id="260" r:id="Ra5b9ba50d3b447db"/>
    <p:sldId xmlns:r="http://schemas.openxmlformats.org/officeDocument/2006/relationships" id="261" r:id="R9f9ea69d5781448f"/>
    <p:sldId xmlns:r="http://schemas.openxmlformats.org/officeDocument/2006/relationships" id="262" r:id="R763118e0570147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bb2dc36d64982" /><Relationship Type="http://schemas.openxmlformats.org/officeDocument/2006/relationships/slide" Target="/ppt/slides/slide1.xml" Id="R4964e354274c42ae" /><Relationship Type="http://schemas.openxmlformats.org/officeDocument/2006/relationships/slide" Target="/ppt/slides/slide2.xml" Id="R5f8b01bdc7cc46b7" /><Relationship Type="http://schemas.openxmlformats.org/officeDocument/2006/relationships/slide" Target="/ppt/slides/slide3.xml" Id="R1066328e7ba84b33" /><Relationship Type="http://schemas.openxmlformats.org/officeDocument/2006/relationships/slide" Target="/ppt/slides/slide4.xml" Id="R8139adb21a7d4c2b" /><Relationship Type="http://schemas.openxmlformats.org/officeDocument/2006/relationships/slide" Target="/ppt/slides/slide5.xml" Id="Ra5b9ba50d3b447db" /><Relationship Type="http://schemas.openxmlformats.org/officeDocument/2006/relationships/slide" Target="/ppt/slides/slide6.xml" Id="R9f9ea69d5781448f" /><Relationship Type="http://schemas.openxmlformats.org/officeDocument/2006/relationships/slide" Target="/ppt/slides/slide7.xml" Id="R763118e0570147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b5e0e95144f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fe64e32cb4854" /><Relationship Type="http://schemas.openxmlformats.org/officeDocument/2006/relationships/theme" Target="/ppt/slideMasters/theme/theme1.xml" Id="R57a612237e5344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0fe64e32cb48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8fabb9e2044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a6074417e45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d569cd54445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b4f492f0e48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c0cdf48b544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1b580017948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0cd0021f54e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AMNOC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AMNOC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569 868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−337 201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4 989 227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RISØ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Bråtasvingen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917 330 484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