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4e971d35bd43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e7d3f6d9740ef"/>
  </p:sldMasterIdLst>
  <p:sldIdLst>
    <p:sldId xmlns:r="http://schemas.openxmlformats.org/officeDocument/2006/relationships" id="256" r:id="Rb075dd41469c4acc"/>
    <p:sldId xmlns:r="http://schemas.openxmlformats.org/officeDocument/2006/relationships" id="257" r:id="Rd451975fd4594941"/>
    <p:sldId xmlns:r="http://schemas.openxmlformats.org/officeDocument/2006/relationships" id="258" r:id="Rb32c1c4e8d0646c7"/>
    <p:sldId xmlns:r="http://schemas.openxmlformats.org/officeDocument/2006/relationships" id="259" r:id="R005061424ff64b5c"/>
    <p:sldId xmlns:r="http://schemas.openxmlformats.org/officeDocument/2006/relationships" id="260" r:id="R010a9a6b07864045"/>
    <p:sldId xmlns:r="http://schemas.openxmlformats.org/officeDocument/2006/relationships" id="261" r:id="Reb16593899254684"/>
    <p:sldId xmlns:r="http://schemas.openxmlformats.org/officeDocument/2006/relationships" id="262" r:id="R2254c610a27b4f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e7d3f6d9740ef" /><Relationship Type="http://schemas.openxmlformats.org/officeDocument/2006/relationships/slide" Target="/ppt/slides/slide1.xml" Id="Rb075dd41469c4acc" /><Relationship Type="http://schemas.openxmlformats.org/officeDocument/2006/relationships/slide" Target="/ppt/slides/slide2.xml" Id="Rd451975fd4594941" /><Relationship Type="http://schemas.openxmlformats.org/officeDocument/2006/relationships/slide" Target="/ppt/slides/slide3.xml" Id="Rb32c1c4e8d0646c7" /><Relationship Type="http://schemas.openxmlformats.org/officeDocument/2006/relationships/slide" Target="/ppt/slides/slide4.xml" Id="R005061424ff64b5c" /><Relationship Type="http://schemas.openxmlformats.org/officeDocument/2006/relationships/slide" Target="/ppt/slides/slide5.xml" Id="R010a9a6b07864045" /><Relationship Type="http://schemas.openxmlformats.org/officeDocument/2006/relationships/slide" Target="/ppt/slides/slide6.xml" Id="Reb16593899254684" /><Relationship Type="http://schemas.openxmlformats.org/officeDocument/2006/relationships/slide" Target="/ppt/slides/slide7.xml" Id="R2254c610a27b4f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8460442cd4c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00b16553c4321" /><Relationship Type="http://schemas.openxmlformats.org/officeDocument/2006/relationships/theme" Target="/ppt/slideMasters/theme/theme1.xml" Id="R742606bb625b47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f00b16553c43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ea9e1f2df41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7ef62df6644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80b93ce75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7a12062c74e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e8db19e6242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2267feeb94b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6e41bcac842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KRAFT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104 396 000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21 140 000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86 038 000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2 202 929 000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5 127 837 000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KOMMUNE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VEFSN KOMMUNE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ALSTAHAUG KOMMUNE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BRØNNØY KOMMUNE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KOMMUNE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NESNA KOMMUNE  –  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8657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firmapost@helgelandkraft.no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917 206 813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