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385de15dcd4e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255bbfa46943b6"/>
  </p:sldMasterIdLst>
  <p:sldIdLst>
    <p:sldId xmlns:r="http://schemas.openxmlformats.org/officeDocument/2006/relationships" id="256" r:id="R6cd4f887faa54f38"/>
    <p:sldId xmlns:r="http://schemas.openxmlformats.org/officeDocument/2006/relationships" id="257" r:id="Rd2803e48aef6450c"/>
    <p:sldId xmlns:r="http://schemas.openxmlformats.org/officeDocument/2006/relationships" id="258" r:id="Rd6fc5c0574b54a62"/>
    <p:sldId xmlns:r="http://schemas.openxmlformats.org/officeDocument/2006/relationships" id="259" r:id="R60e920afacbf4a59"/>
    <p:sldId xmlns:r="http://schemas.openxmlformats.org/officeDocument/2006/relationships" id="260" r:id="Rc01e69a8d2e24de0"/>
    <p:sldId xmlns:r="http://schemas.openxmlformats.org/officeDocument/2006/relationships" id="261" r:id="R938b80b97c8348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255bbfa46943b6" /><Relationship Type="http://schemas.openxmlformats.org/officeDocument/2006/relationships/slide" Target="/ppt/slides/slide1.xml" Id="R6cd4f887faa54f38" /><Relationship Type="http://schemas.openxmlformats.org/officeDocument/2006/relationships/slide" Target="/ppt/slides/slide2.xml" Id="Rd2803e48aef6450c" /><Relationship Type="http://schemas.openxmlformats.org/officeDocument/2006/relationships/slide" Target="/ppt/slides/slide3.xml" Id="Rd6fc5c0574b54a62" /><Relationship Type="http://schemas.openxmlformats.org/officeDocument/2006/relationships/slide" Target="/ppt/slides/slide4.xml" Id="R60e920afacbf4a59" /><Relationship Type="http://schemas.openxmlformats.org/officeDocument/2006/relationships/slide" Target="/ppt/slides/slide5.xml" Id="Rc01e69a8d2e24de0" /><Relationship Type="http://schemas.openxmlformats.org/officeDocument/2006/relationships/slide" Target="/ppt/slides/slide6.xml" Id="R938b80b97c8348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ff9f0cea1a49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7a201d4b140be" /><Relationship Type="http://schemas.openxmlformats.org/officeDocument/2006/relationships/theme" Target="/ppt/slideMasters/theme/theme1.xml" Id="R6e5d7679c91143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47a201d4b140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fc4b1056f43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11f3c321141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b4bcf3fae4c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254e1758646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8510ea4ee48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2aeeeab7642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KRAFT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8657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firmapost@helgelandkraft.no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917 206 813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