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ce0a46162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a79908640452e"/>
  </p:sldMasterIdLst>
  <p:sldIdLst>
    <p:sldId xmlns:r="http://schemas.openxmlformats.org/officeDocument/2006/relationships" id="256" r:id="Rf1c98eb58d7545b8"/>
    <p:sldId xmlns:r="http://schemas.openxmlformats.org/officeDocument/2006/relationships" id="257" r:id="R8b63cb4fe7094641"/>
    <p:sldId xmlns:r="http://schemas.openxmlformats.org/officeDocument/2006/relationships" id="258" r:id="R3edb22d318dc477e"/>
    <p:sldId xmlns:r="http://schemas.openxmlformats.org/officeDocument/2006/relationships" id="259" r:id="R31e17f93c93c480b"/>
    <p:sldId xmlns:r="http://schemas.openxmlformats.org/officeDocument/2006/relationships" id="260" r:id="R5892efa734eb452e"/>
    <p:sldId xmlns:r="http://schemas.openxmlformats.org/officeDocument/2006/relationships" id="261" r:id="R1d792deb51a24167"/>
    <p:sldId xmlns:r="http://schemas.openxmlformats.org/officeDocument/2006/relationships" id="262" r:id="Rd36ae7e967b3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a79908640452e" /><Relationship Type="http://schemas.openxmlformats.org/officeDocument/2006/relationships/slide" Target="/ppt/slides/slide1.xml" Id="Rf1c98eb58d7545b8" /><Relationship Type="http://schemas.openxmlformats.org/officeDocument/2006/relationships/slide" Target="/ppt/slides/slide2.xml" Id="R8b63cb4fe7094641" /><Relationship Type="http://schemas.openxmlformats.org/officeDocument/2006/relationships/slide" Target="/ppt/slides/slide3.xml" Id="R3edb22d318dc477e" /><Relationship Type="http://schemas.openxmlformats.org/officeDocument/2006/relationships/slide" Target="/ppt/slides/slide4.xml" Id="R31e17f93c93c480b" /><Relationship Type="http://schemas.openxmlformats.org/officeDocument/2006/relationships/slide" Target="/ppt/slides/slide5.xml" Id="R5892efa734eb452e" /><Relationship Type="http://schemas.openxmlformats.org/officeDocument/2006/relationships/slide" Target="/ppt/slides/slide6.xml" Id="R1d792deb51a24167" /><Relationship Type="http://schemas.openxmlformats.org/officeDocument/2006/relationships/slide" Target="/ppt/slides/slide7.xml" Id="Rd36ae7e967b3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4f45fa365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0c66507564649" /><Relationship Type="http://schemas.openxmlformats.org/officeDocument/2006/relationships/theme" Target="/ppt/slideMasters/theme/theme1.xml" Id="R10f159d093ff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0c6650756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d47bf453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b39a2592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13720c81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15ca44cd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b8d3b046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1398171c6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fd833105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JARI TERO KALEVI TAKALA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KRISTINE VATN TAKALA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