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c17b17a0534c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d38a59cf124330"/>
  </p:sldMasterIdLst>
  <p:sldIdLst>
    <p:sldId xmlns:r="http://schemas.openxmlformats.org/officeDocument/2006/relationships" id="256" r:id="R131e5e828ecb4f31"/>
    <p:sldId xmlns:r="http://schemas.openxmlformats.org/officeDocument/2006/relationships" id="257" r:id="Rb8587a351a1c4060"/>
    <p:sldId xmlns:r="http://schemas.openxmlformats.org/officeDocument/2006/relationships" id="258" r:id="R1f4440e038824278"/>
    <p:sldId xmlns:r="http://schemas.openxmlformats.org/officeDocument/2006/relationships" id="259" r:id="Rc9cfaf847c7d4e59"/>
    <p:sldId xmlns:r="http://schemas.openxmlformats.org/officeDocument/2006/relationships" id="260" r:id="Rb7658ca7344b4c82"/>
    <p:sldId xmlns:r="http://schemas.openxmlformats.org/officeDocument/2006/relationships" id="261" r:id="Rce7dd9a5731648c3"/>
    <p:sldId xmlns:r="http://schemas.openxmlformats.org/officeDocument/2006/relationships" id="262" r:id="Rea2eb82fba7243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d38a59cf124330" /><Relationship Type="http://schemas.openxmlformats.org/officeDocument/2006/relationships/slide" Target="/ppt/slides/slide1.xml" Id="R131e5e828ecb4f31" /><Relationship Type="http://schemas.openxmlformats.org/officeDocument/2006/relationships/slide" Target="/ppt/slides/slide2.xml" Id="Rb8587a351a1c4060" /><Relationship Type="http://schemas.openxmlformats.org/officeDocument/2006/relationships/slide" Target="/ppt/slides/slide3.xml" Id="R1f4440e038824278" /><Relationship Type="http://schemas.openxmlformats.org/officeDocument/2006/relationships/slide" Target="/ppt/slides/slide4.xml" Id="Rc9cfaf847c7d4e59" /><Relationship Type="http://schemas.openxmlformats.org/officeDocument/2006/relationships/slide" Target="/ppt/slides/slide5.xml" Id="Rb7658ca7344b4c82" /><Relationship Type="http://schemas.openxmlformats.org/officeDocument/2006/relationships/slide" Target="/ppt/slides/slide6.xml" Id="Rce7dd9a5731648c3" /><Relationship Type="http://schemas.openxmlformats.org/officeDocument/2006/relationships/slide" Target="/ppt/slides/slide7.xml" Id="Rea2eb82fba7243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870c06235d42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9d5c4c46624c31" /><Relationship Type="http://schemas.openxmlformats.org/officeDocument/2006/relationships/theme" Target="/ppt/slideMasters/theme/theme1.xml" Id="Rf4eaeeadf88942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9d5c4c46624c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f88255445b4a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f36c88985e45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f5ca106edb40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3d43f6ba5246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4799cec24046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6a43f5625140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732430616943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NILSEN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−253 775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872 067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1 757 005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2 115 436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HENNING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Bestumveien 86J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henning@insignis.no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917 193 428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 CAPITAL AS</a:t>
            </a:r>
          </a:p>
        </p:txBody>
      </p:sp>
    </p:spTree>
  </p:cSld>
  <p:clrMapOvr>
    <a:masterClrMapping xmlns:a="http://schemas.openxmlformats.org/drawingml/2006/main"/>
  </p:clrMapOvr>
</p:sld>
</file>