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f6ba7dd4a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aa0c9f5574c97"/>
  </p:sldMasterIdLst>
  <p:sldIdLst>
    <p:sldId xmlns:r="http://schemas.openxmlformats.org/officeDocument/2006/relationships" id="256" r:id="R5a9b1cbf79a04a3f"/>
    <p:sldId xmlns:r="http://schemas.openxmlformats.org/officeDocument/2006/relationships" id="257" r:id="Ra6aae46e19424f84"/>
    <p:sldId xmlns:r="http://schemas.openxmlformats.org/officeDocument/2006/relationships" id="258" r:id="Re6a2fe65c1164525"/>
    <p:sldId xmlns:r="http://schemas.openxmlformats.org/officeDocument/2006/relationships" id="259" r:id="R6804e0e08a1140ab"/>
    <p:sldId xmlns:r="http://schemas.openxmlformats.org/officeDocument/2006/relationships" id="260" r:id="R1f16a44c78d14729"/>
    <p:sldId xmlns:r="http://schemas.openxmlformats.org/officeDocument/2006/relationships" id="261" r:id="Rafe416f6b0fe48f6"/>
    <p:sldId xmlns:r="http://schemas.openxmlformats.org/officeDocument/2006/relationships" id="262" r:id="R5c043e2a1c28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aa0c9f5574c97" /><Relationship Type="http://schemas.openxmlformats.org/officeDocument/2006/relationships/slide" Target="/ppt/slides/slide1.xml" Id="R5a9b1cbf79a04a3f" /><Relationship Type="http://schemas.openxmlformats.org/officeDocument/2006/relationships/slide" Target="/ppt/slides/slide2.xml" Id="Ra6aae46e19424f84" /><Relationship Type="http://schemas.openxmlformats.org/officeDocument/2006/relationships/slide" Target="/ppt/slides/slide3.xml" Id="Re6a2fe65c1164525" /><Relationship Type="http://schemas.openxmlformats.org/officeDocument/2006/relationships/slide" Target="/ppt/slides/slide4.xml" Id="R6804e0e08a1140ab" /><Relationship Type="http://schemas.openxmlformats.org/officeDocument/2006/relationships/slide" Target="/ppt/slides/slide5.xml" Id="R1f16a44c78d14729" /><Relationship Type="http://schemas.openxmlformats.org/officeDocument/2006/relationships/slide" Target="/ppt/slides/slide6.xml" Id="Rafe416f6b0fe48f6" /><Relationship Type="http://schemas.openxmlformats.org/officeDocument/2006/relationships/slide" Target="/ppt/slides/slide7.xml" Id="R5c043e2a1c28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57ba25239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ceb1ef494577" /><Relationship Type="http://schemas.openxmlformats.org/officeDocument/2006/relationships/theme" Target="/ppt/slideMasters/theme/theme1.xml" Id="Rbce551a91cd0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3ceb1ef49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cc6be6f5f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e1a5b863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e1055561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9b86ead7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a18ae787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2e5448da0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cd996811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