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118020f975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feedd62104303"/>
  </p:sldMasterIdLst>
  <p:sldIdLst>
    <p:sldId xmlns:r="http://schemas.openxmlformats.org/officeDocument/2006/relationships" id="256" r:id="Rfebc4dc75337495e"/>
    <p:sldId xmlns:r="http://schemas.openxmlformats.org/officeDocument/2006/relationships" id="257" r:id="R5cd3eba963404f0a"/>
    <p:sldId xmlns:r="http://schemas.openxmlformats.org/officeDocument/2006/relationships" id="258" r:id="R65f81c7789e14da4"/>
    <p:sldId xmlns:r="http://schemas.openxmlformats.org/officeDocument/2006/relationships" id="259" r:id="Rbbde82dbb02b4009"/>
    <p:sldId xmlns:r="http://schemas.openxmlformats.org/officeDocument/2006/relationships" id="260" r:id="R1cdf238a8e534cde"/>
    <p:sldId xmlns:r="http://schemas.openxmlformats.org/officeDocument/2006/relationships" id="261" r:id="Rcc24a8143f99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feedd62104303" /><Relationship Type="http://schemas.openxmlformats.org/officeDocument/2006/relationships/slide" Target="/ppt/slides/slide1.xml" Id="Rfebc4dc75337495e" /><Relationship Type="http://schemas.openxmlformats.org/officeDocument/2006/relationships/slide" Target="/ppt/slides/slide2.xml" Id="R5cd3eba963404f0a" /><Relationship Type="http://schemas.openxmlformats.org/officeDocument/2006/relationships/slide" Target="/ppt/slides/slide3.xml" Id="R65f81c7789e14da4" /><Relationship Type="http://schemas.openxmlformats.org/officeDocument/2006/relationships/slide" Target="/ppt/slides/slide4.xml" Id="Rbbde82dbb02b4009" /><Relationship Type="http://schemas.openxmlformats.org/officeDocument/2006/relationships/slide" Target="/ppt/slides/slide5.xml" Id="R1cdf238a8e534cde" /><Relationship Type="http://schemas.openxmlformats.org/officeDocument/2006/relationships/slide" Target="/ppt/slides/slide6.xml" Id="Rcc24a8143f99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d9e1809654e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2c70eb199479a" /><Relationship Type="http://schemas.openxmlformats.org/officeDocument/2006/relationships/theme" Target="/ppt/slideMasters/theme/theme1.xml" Id="Rfbfb26a6dc8444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2c70eb19947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a988102724e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aea74d0eb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a02a78cab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9fd49d50e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87e90096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a805a9c70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 GROVEN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Øvrebøen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917 078 653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GROVEN AS</a:t>
            </a:r>
          </a:p>
        </p:txBody>
      </p:sp>
    </p:spTree>
  </p:cSld>
  <p:clrMapOvr>
    <a:masterClrMapping xmlns:a="http://schemas.openxmlformats.org/drawingml/2006/main"/>
  </p:clrMapOvr>
</p:sld>
</file>