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5f815ae95c45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8a963a7b384847"/>
  </p:sldMasterIdLst>
  <p:sldIdLst>
    <p:sldId xmlns:r="http://schemas.openxmlformats.org/officeDocument/2006/relationships" id="256" r:id="R30a8c2c893d24601"/>
    <p:sldId xmlns:r="http://schemas.openxmlformats.org/officeDocument/2006/relationships" id="257" r:id="R1eccd4c1f2154594"/>
    <p:sldId xmlns:r="http://schemas.openxmlformats.org/officeDocument/2006/relationships" id="258" r:id="R348bc5fd20b24211"/>
    <p:sldId xmlns:r="http://schemas.openxmlformats.org/officeDocument/2006/relationships" id="259" r:id="R4d3f1487e4c84442"/>
    <p:sldId xmlns:r="http://schemas.openxmlformats.org/officeDocument/2006/relationships" id="260" r:id="R28ef5792747143b5"/>
    <p:sldId xmlns:r="http://schemas.openxmlformats.org/officeDocument/2006/relationships" id="261" r:id="R79df1606b52b49a4"/>
    <p:sldId xmlns:r="http://schemas.openxmlformats.org/officeDocument/2006/relationships" id="262" r:id="R72868545d6b947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a963a7b384847" /><Relationship Type="http://schemas.openxmlformats.org/officeDocument/2006/relationships/slide" Target="/ppt/slides/slide1.xml" Id="R30a8c2c893d24601" /><Relationship Type="http://schemas.openxmlformats.org/officeDocument/2006/relationships/slide" Target="/ppt/slides/slide2.xml" Id="R1eccd4c1f2154594" /><Relationship Type="http://schemas.openxmlformats.org/officeDocument/2006/relationships/slide" Target="/ppt/slides/slide3.xml" Id="R348bc5fd20b24211" /><Relationship Type="http://schemas.openxmlformats.org/officeDocument/2006/relationships/slide" Target="/ppt/slides/slide4.xml" Id="R4d3f1487e4c84442" /><Relationship Type="http://schemas.openxmlformats.org/officeDocument/2006/relationships/slide" Target="/ppt/slides/slide5.xml" Id="R28ef5792747143b5" /><Relationship Type="http://schemas.openxmlformats.org/officeDocument/2006/relationships/slide" Target="/ppt/slides/slide6.xml" Id="R79df1606b52b49a4" /><Relationship Type="http://schemas.openxmlformats.org/officeDocument/2006/relationships/slide" Target="/ppt/slides/slide7.xml" Id="R72868545d6b947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276119994745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e910593a84d11" /><Relationship Type="http://schemas.openxmlformats.org/officeDocument/2006/relationships/theme" Target="/ppt/slideMasters/theme/theme1.xml" Id="Rd0c6379dab8246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ce910593a84d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bb5dbaebf41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af261029541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ed5f4543646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5eaec584f43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a1e505fae43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c9d8a6df347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31e853cc242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BETTINA BURUD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BETTINA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BETTINA BURUD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BETTINA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BETTINA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BETTINA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26 536 996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26 319 008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27 948 465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197 635 893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218 984 451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BETTINA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BETTINA BURUD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BETTINA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Elisenbergveien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917 044 228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BETTINA BURUD HOLDING AS</a:t>
            </a:r>
          </a:p>
        </p:txBody>
      </p:sp>
    </p:spTree>
  </p:cSld>
  <p:clrMapOvr>
    <a:masterClrMapping xmlns:a="http://schemas.openxmlformats.org/drawingml/2006/main"/>
  </p:clrMapOvr>
</p:sld>
</file>